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59" r:id="rId4"/>
    <p:sldId id="261" r:id="rId5"/>
    <p:sldId id="262" r:id="rId6"/>
    <p:sldId id="263" r:id="rId7"/>
    <p:sldId id="260" r:id="rId8"/>
  </p:sldIdLst>
  <p:sldSz cx="6858000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070A"/>
    <a:srgbClr val="3FAFB6"/>
    <a:srgbClr val="7030A0"/>
    <a:srgbClr val="7454AB"/>
    <a:srgbClr val="E7E7E6"/>
    <a:srgbClr val="A7D8DA"/>
    <a:srgbClr val="C9B5E8"/>
    <a:srgbClr val="00B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505" autoAdjust="0"/>
    <p:restoredTop sz="94660"/>
  </p:normalViewPr>
  <p:slideViewPr>
    <p:cSldViewPr snapToGrid="0">
      <p:cViewPr>
        <p:scale>
          <a:sx n="70" d="100"/>
          <a:sy n="70" d="100"/>
        </p:scale>
        <p:origin x="2928" y="4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440C9-D258-4461-8BB0-030B64AB1471}" type="datetimeFigureOut">
              <a:rPr lang="en-CA" smtClean="0"/>
              <a:t>2019-05-01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5B430-2687-4FB4-8217-C44356C1541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177904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440C9-D258-4461-8BB0-030B64AB1471}" type="datetimeFigureOut">
              <a:rPr lang="en-CA" smtClean="0"/>
              <a:t>2019-05-01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5B430-2687-4FB4-8217-C44356C1541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10986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440C9-D258-4461-8BB0-030B64AB1471}" type="datetimeFigureOut">
              <a:rPr lang="en-CA" smtClean="0"/>
              <a:t>2019-05-01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5B430-2687-4FB4-8217-C44356C1541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886030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440C9-D258-4461-8BB0-030B64AB1471}" type="datetimeFigureOut">
              <a:rPr lang="en-CA" smtClean="0"/>
              <a:t>2019-05-01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5B430-2687-4FB4-8217-C44356C1541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425358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48"/>
            <a:ext cx="5915025" cy="266699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440C9-D258-4461-8BB0-030B64AB1471}" type="datetimeFigureOut">
              <a:rPr lang="en-CA" smtClean="0"/>
              <a:t>2019-05-01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5B430-2687-4FB4-8217-C44356C1541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428433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440C9-D258-4461-8BB0-030B64AB1471}" type="datetimeFigureOut">
              <a:rPr lang="en-CA" smtClean="0"/>
              <a:t>2019-05-01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5B430-2687-4FB4-8217-C44356C1541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05000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440C9-D258-4461-8BB0-030B64AB1471}" type="datetimeFigureOut">
              <a:rPr lang="en-CA" smtClean="0"/>
              <a:t>2019-05-01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5B430-2687-4FB4-8217-C44356C1541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56868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440C9-D258-4461-8BB0-030B64AB1471}" type="datetimeFigureOut">
              <a:rPr lang="en-CA" smtClean="0"/>
              <a:t>2019-05-01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5B430-2687-4FB4-8217-C44356C1541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531899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440C9-D258-4461-8BB0-030B64AB1471}" type="datetimeFigureOut">
              <a:rPr lang="en-CA" smtClean="0"/>
              <a:t>2019-05-01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5B430-2687-4FB4-8217-C44356C1541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335173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440C9-D258-4461-8BB0-030B64AB1471}" type="datetimeFigureOut">
              <a:rPr lang="en-CA" smtClean="0"/>
              <a:t>2019-05-01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5B430-2687-4FB4-8217-C44356C1541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264878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E440C9-D258-4461-8BB0-030B64AB1471}" type="datetimeFigureOut">
              <a:rPr lang="en-CA" smtClean="0"/>
              <a:t>2019-05-01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65B430-2687-4FB4-8217-C44356C1541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24267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E440C9-D258-4461-8BB0-030B64AB1471}" type="datetimeFigureOut">
              <a:rPr lang="en-CA" smtClean="0"/>
              <a:t>2019-05-01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65B430-2687-4FB4-8217-C44356C1541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0585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android screensho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858000" cy="1219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67855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saving-snapchat-stori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858000" cy="1219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73316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mage result for moto g3 screenshot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539"/>
          <a:stretch/>
        </p:blipFill>
        <p:spPr bwMode="auto">
          <a:xfrm>
            <a:off x="0" y="0"/>
            <a:ext cx="6858000" cy="1219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41783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saving-snapchat-stories"/>
          <p:cNvPicPr>
            <a:picLocks noChangeAspect="1" noChangeArrowheads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858000" cy="1219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Image result for moto g3 screenshot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145" t="92500" r="244"/>
          <a:stretch/>
        </p:blipFill>
        <p:spPr bwMode="auto">
          <a:xfrm>
            <a:off x="0" y="11277600"/>
            <a:ext cx="68580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windowlightstatusbar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95" t="57629" r="47951" b="37977"/>
          <a:stretch/>
        </p:blipFill>
        <p:spPr bwMode="auto">
          <a:xfrm>
            <a:off x="0" y="0"/>
            <a:ext cx="6858000" cy="387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56914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DBCF60B3-9667-E94A-B27D-81EDEA1C7E08}"/>
              </a:ext>
            </a:extLst>
          </p:cNvPr>
          <p:cNvGrpSpPr/>
          <p:nvPr/>
        </p:nvGrpSpPr>
        <p:grpSpPr>
          <a:xfrm>
            <a:off x="-16700" y="-59014"/>
            <a:ext cx="8008690" cy="12251014"/>
            <a:chOff x="-16700" y="-59014"/>
            <a:chExt cx="8008690" cy="12251014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306372B9-3CF8-2948-A22A-39C21DBAD9C2}"/>
                </a:ext>
              </a:extLst>
            </p:cNvPr>
            <p:cNvGrpSpPr/>
            <p:nvPr/>
          </p:nvGrpSpPr>
          <p:grpSpPr>
            <a:xfrm>
              <a:off x="-16700" y="-59014"/>
              <a:ext cx="7130580" cy="12251014"/>
              <a:chOff x="-16700" y="-59014"/>
              <a:chExt cx="7130580" cy="12251014"/>
            </a:xfrm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E3AAD0FB-F21A-1748-B233-0746D7486140}"/>
                  </a:ext>
                </a:extLst>
              </p:cNvPr>
              <p:cNvSpPr/>
              <p:nvPr/>
            </p:nvSpPr>
            <p:spPr>
              <a:xfrm>
                <a:off x="-16700" y="-25910"/>
                <a:ext cx="6874700" cy="1221791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4" name="Group 3">
                <a:extLst>
                  <a:ext uri="{FF2B5EF4-FFF2-40B4-BE49-F238E27FC236}">
                    <a16:creationId xmlns:a16="http://schemas.microsoft.com/office/drawing/2014/main" id="{50A7CCBE-FF90-CF43-96ED-89393A7D549D}"/>
                  </a:ext>
                </a:extLst>
              </p:cNvPr>
              <p:cNvGrpSpPr/>
              <p:nvPr/>
            </p:nvGrpSpPr>
            <p:grpSpPr>
              <a:xfrm>
                <a:off x="0" y="-59014"/>
                <a:ext cx="7113880" cy="11918085"/>
                <a:chOff x="0" y="-59014"/>
                <a:chExt cx="7113880" cy="11918085"/>
              </a:xfrm>
            </p:grpSpPr>
            <p:grpSp>
              <p:nvGrpSpPr>
                <p:cNvPr id="4097" name="Group 4096">
                  <a:extLst>
                    <a:ext uri="{FF2B5EF4-FFF2-40B4-BE49-F238E27FC236}">
                      <a16:creationId xmlns:a16="http://schemas.microsoft.com/office/drawing/2014/main" id="{D6258469-CBCA-784B-8CC6-D4A9DCBE16CC}"/>
                    </a:ext>
                  </a:extLst>
                </p:cNvPr>
                <p:cNvGrpSpPr/>
                <p:nvPr/>
              </p:nvGrpSpPr>
              <p:grpSpPr>
                <a:xfrm>
                  <a:off x="270183" y="4614024"/>
                  <a:ext cx="6288138" cy="4806633"/>
                  <a:chOff x="429957" y="1610259"/>
                  <a:chExt cx="6288138" cy="4806633"/>
                </a:xfrm>
              </p:grpSpPr>
              <p:sp>
                <p:nvSpPr>
                  <p:cNvPr id="72" name="Rectangle 71">
                    <a:extLst>
                      <a:ext uri="{FF2B5EF4-FFF2-40B4-BE49-F238E27FC236}">
                        <a16:creationId xmlns:a16="http://schemas.microsoft.com/office/drawing/2014/main" id="{BF897CB7-2FA6-C34B-BACC-7258B7A7EAC9}"/>
                      </a:ext>
                    </a:extLst>
                  </p:cNvPr>
                  <p:cNvSpPr/>
                  <p:nvPr/>
                </p:nvSpPr>
                <p:spPr>
                  <a:xfrm>
                    <a:off x="444705" y="1613109"/>
                    <a:ext cx="6273390" cy="4803783"/>
                  </a:xfrm>
                  <a:prstGeom prst="rect">
                    <a:avLst/>
                  </a:prstGeom>
                  <a:solidFill>
                    <a:schemeClr val="bg1"/>
                  </a:solidFill>
                  <a:ln w="3175">
                    <a:noFill/>
                  </a:ln>
                  <a:effectLst>
                    <a:outerShdw blurRad="215900" dist="38100" dir="5400000" algn="t" rotWithShape="0">
                      <a:prstClr val="black">
                        <a:alpha val="15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73" name="Rectangle 72">
                    <a:extLst>
                      <a:ext uri="{FF2B5EF4-FFF2-40B4-BE49-F238E27FC236}">
                        <a16:creationId xmlns:a16="http://schemas.microsoft.com/office/drawing/2014/main" id="{304557C0-694F-F04D-8507-D75E4A765D4A}"/>
                      </a:ext>
                    </a:extLst>
                  </p:cNvPr>
                  <p:cNvSpPr/>
                  <p:nvPr/>
                </p:nvSpPr>
                <p:spPr>
                  <a:xfrm>
                    <a:off x="444705" y="1610259"/>
                    <a:ext cx="6273390" cy="693176"/>
                  </a:xfrm>
                  <a:prstGeom prst="rect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4" name="Rectangle 73">
                    <a:extLst>
                      <a:ext uri="{FF2B5EF4-FFF2-40B4-BE49-F238E27FC236}">
                        <a16:creationId xmlns:a16="http://schemas.microsoft.com/office/drawing/2014/main" id="{9958D3EA-2CFC-4545-AC7D-32DB273D720E}"/>
                      </a:ext>
                    </a:extLst>
                  </p:cNvPr>
                  <p:cNvSpPr/>
                  <p:nvPr/>
                </p:nvSpPr>
                <p:spPr>
                  <a:xfrm>
                    <a:off x="592391" y="1630947"/>
                    <a:ext cx="2743200" cy="678426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r>
                      <a:rPr lang="en-US" sz="2000" b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Lato" panose="020F0502020204030203" pitchFamily="34" charset="77"/>
                        <a:cs typeface="Al Nile" pitchFamily="2" charset="-78"/>
                      </a:rPr>
                      <a:t>HISTORIC ACTIVITY</a:t>
                    </a:r>
                  </a:p>
                </p:txBody>
              </p:sp>
              <p:cxnSp>
                <p:nvCxnSpPr>
                  <p:cNvPr id="75" name="Straight Connector 74">
                    <a:extLst>
                      <a:ext uri="{FF2B5EF4-FFF2-40B4-BE49-F238E27FC236}">
                        <a16:creationId xmlns:a16="http://schemas.microsoft.com/office/drawing/2014/main" id="{C81E1B3E-8858-D84A-BF4E-F5713B086AE4}"/>
                      </a:ext>
                    </a:extLst>
                  </p:cNvPr>
                  <p:cNvCxnSpPr/>
                  <p:nvPr/>
                </p:nvCxnSpPr>
                <p:spPr>
                  <a:xfrm>
                    <a:off x="429957" y="2303435"/>
                    <a:ext cx="6273390" cy="0"/>
                  </a:xfrm>
                  <a:prstGeom prst="line">
                    <a:avLst/>
                  </a:prstGeom>
                  <a:ln w="19050"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76" name="Triangle 75">
                    <a:extLst>
                      <a:ext uri="{FF2B5EF4-FFF2-40B4-BE49-F238E27FC236}">
                        <a16:creationId xmlns:a16="http://schemas.microsoft.com/office/drawing/2014/main" id="{26B8F0E9-0F30-7C49-B680-121958CC9B40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 rot="10800000">
                    <a:off x="6037048" y="1909322"/>
                    <a:ext cx="109091" cy="90000"/>
                  </a:xfrm>
                  <a:prstGeom prst="triangle">
                    <a:avLst/>
                  </a:prstGeom>
                  <a:solidFill>
                    <a:schemeClr val="bg1">
                      <a:lumMod val="5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7" name="Cross 76">
                    <a:extLst>
                      <a:ext uri="{FF2B5EF4-FFF2-40B4-BE49-F238E27FC236}">
                        <a16:creationId xmlns:a16="http://schemas.microsoft.com/office/drawing/2014/main" id="{1C78C42E-7316-5740-AA3F-137729C59C2D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 rot="2700000">
                    <a:off x="6322376" y="1895362"/>
                    <a:ext cx="131581" cy="131581"/>
                  </a:xfrm>
                  <a:prstGeom prst="plus">
                    <a:avLst>
                      <a:gd name="adj" fmla="val 33854"/>
                    </a:avLst>
                  </a:prstGeom>
                  <a:solidFill>
                    <a:schemeClr val="bg1">
                      <a:lumMod val="5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2" name="Rectangle 1">
                  <a:extLst>
                    <a:ext uri="{FF2B5EF4-FFF2-40B4-BE49-F238E27FC236}">
                      <a16:creationId xmlns:a16="http://schemas.microsoft.com/office/drawing/2014/main" id="{90C6BFDF-D16B-FB48-AA92-1C8F055437F8}"/>
                    </a:ext>
                  </a:extLst>
                </p:cNvPr>
                <p:cNvSpPr/>
                <p:nvPr/>
              </p:nvSpPr>
              <p:spPr>
                <a:xfrm>
                  <a:off x="0" y="15862"/>
                  <a:ext cx="6858000" cy="748146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noFill/>
                </a:ln>
                <a:effectLst>
                  <a:outerShdw blurRad="215900" dist="38100" dir="5400000" algn="t" rotWithShape="0">
                    <a:prstClr val="black">
                      <a:alpha val="2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7" name="Rectangle 36">
                  <a:extLst>
                    <a:ext uri="{FF2B5EF4-FFF2-40B4-BE49-F238E27FC236}">
                      <a16:creationId xmlns:a16="http://schemas.microsoft.com/office/drawing/2014/main" id="{CE8AA129-7AD7-4D47-A7EA-8700C2D20552}"/>
                    </a:ext>
                  </a:extLst>
                </p:cNvPr>
                <p:cNvSpPr/>
                <p:nvPr/>
              </p:nvSpPr>
              <p:spPr>
                <a:xfrm>
                  <a:off x="292305" y="1089223"/>
                  <a:ext cx="6273390" cy="3186338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noFill/>
                </a:ln>
                <a:effectLst>
                  <a:outerShdw blurRad="215900" dist="38100" dir="5400000" algn="t" rotWithShape="0">
                    <a:prstClr val="black">
                      <a:alpha val="1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19" name="Group 18">
                  <a:extLst>
                    <a:ext uri="{FF2B5EF4-FFF2-40B4-BE49-F238E27FC236}">
                      <a16:creationId xmlns:a16="http://schemas.microsoft.com/office/drawing/2014/main" id="{A0BB947D-CBF3-A54D-9265-90741F47B4C2}"/>
                    </a:ext>
                  </a:extLst>
                </p:cNvPr>
                <p:cNvGrpSpPr/>
                <p:nvPr/>
              </p:nvGrpSpPr>
              <p:grpSpPr>
                <a:xfrm>
                  <a:off x="235977" y="-59014"/>
                  <a:ext cx="555850" cy="646207"/>
                  <a:chOff x="3308227" y="2621796"/>
                  <a:chExt cx="979008" cy="1138153"/>
                </a:xfrm>
              </p:grpSpPr>
              <p:cxnSp>
                <p:nvCxnSpPr>
                  <p:cNvPr id="15" name="Straight Arrow Connector 14">
                    <a:extLst>
                      <a:ext uri="{FF2B5EF4-FFF2-40B4-BE49-F238E27FC236}">
                        <a16:creationId xmlns:a16="http://schemas.microsoft.com/office/drawing/2014/main" id="{13B28EFB-2A8D-BC4F-BFF0-93ECE113B2E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894648">
                    <a:off x="3710630" y="3222425"/>
                    <a:ext cx="576605" cy="505574"/>
                  </a:xfrm>
                  <a:prstGeom prst="straightConnector1">
                    <a:avLst/>
                  </a:prstGeom>
                  <a:ln w="44450">
                    <a:solidFill>
                      <a:srgbClr val="00B0F0"/>
                    </a:solidFill>
                    <a:headEnd type="oval" w="sm" len="sm"/>
                    <a:tailEnd type="triangle" w="sm" len="sm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" name="Straight Arrow Connector 15">
                    <a:extLst>
                      <a:ext uri="{FF2B5EF4-FFF2-40B4-BE49-F238E27FC236}">
                        <a16:creationId xmlns:a16="http://schemas.microsoft.com/office/drawing/2014/main" id="{F5FD7EF7-0842-EE4D-BA9C-6128587A094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5029701">
                    <a:off x="3276362" y="3218410"/>
                    <a:ext cx="577705" cy="505374"/>
                  </a:xfrm>
                  <a:prstGeom prst="straightConnector1">
                    <a:avLst/>
                  </a:prstGeom>
                  <a:ln w="44450">
                    <a:solidFill>
                      <a:srgbClr val="00B0F0"/>
                    </a:solidFill>
                    <a:headEnd w="sm" len="sm"/>
                    <a:tailEnd type="triangle" w="sm" len="sm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7" name="Arc 16">
                    <a:extLst>
                      <a:ext uri="{FF2B5EF4-FFF2-40B4-BE49-F238E27FC236}">
                        <a16:creationId xmlns:a16="http://schemas.microsoft.com/office/drawing/2014/main" id="{EFC35E41-9055-E545-B692-3D4F8865D2A1}"/>
                      </a:ext>
                    </a:extLst>
                  </p:cNvPr>
                  <p:cNvSpPr/>
                  <p:nvPr/>
                </p:nvSpPr>
                <p:spPr>
                  <a:xfrm rot="9407513">
                    <a:off x="3308227" y="2621796"/>
                    <a:ext cx="937492" cy="937492"/>
                  </a:xfrm>
                  <a:prstGeom prst="arc">
                    <a:avLst>
                      <a:gd name="adj1" fmla="val 15754993"/>
                      <a:gd name="adj2" fmla="val 19406217"/>
                    </a:avLst>
                  </a:prstGeom>
                  <a:ln w="44450">
                    <a:solidFill>
                      <a:srgbClr val="00B0F0"/>
                    </a:solidFill>
                    <a:headEnd type="oval" w="sm" len="sm"/>
                    <a:tailEnd type="oval" w="sm" len="sm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1F3B1716-D5B8-834C-B66C-6A3CC44DECA3}"/>
                    </a:ext>
                  </a:extLst>
                </p:cNvPr>
                <p:cNvSpPr/>
                <p:nvPr/>
              </p:nvSpPr>
              <p:spPr>
                <a:xfrm>
                  <a:off x="2138092" y="50722"/>
                  <a:ext cx="2743200" cy="678426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000" dirty="0">
                      <a:solidFill>
                        <a:schemeClr val="bg1">
                          <a:lumMod val="50000"/>
                        </a:schemeClr>
                      </a:solidFill>
                      <a:latin typeface="Lato" panose="020F0502020204030203" pitchFamily="34" charset="77"/>
                      <a:cs typeface="Al Nile" pitchFamily="2" charset="-78"/>
                    </a:rPr>
                    <a:t>PRABAL GUPTA</a:t>
                  </a:r>
                </a:p>
              </p:txBody>
            </p:sp>
            <p:sp>
              <p:nvSpPr>
                <p:cNvPr id="24" name="Triangle 23">
                  <a:extLst>
                    <a:ext uri="{FF2B5EF4-FFF2-40B4-BE49-F238E27FC236}">
                      <a16:creationId xmlns:a16="http://schemas.microsoft.com/office/drawing/2014/main" id="{926A57DF-E277-364A-B837-5E3CF5AFD01F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 rot="10800000">
                  <a:off x="4553682" y="362821"/>
                  <a:ext cx="109091" cy="90000"/>
                </a:xfrm>
                <a:prstGeom prst="triangl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30" name="Group 29">
                  <a:extLst>
                    <a:ext uri="{FF2B5EF4-FFF2-40B4-BE49-F238E27FC236}">
                      <a16:creationId xmlns:a16="http://schemas.microsoft.com/office/drawing/2014/main" id="{981C0630-1F0A-844E-A6C0-96AA5E2144CC}"/>
                    </a:ext>
                  </a:extLst>
                </p:cNvPr>
                <p:cNvGrpSpPr/>
                <p:nvPr/>
              </p:nvGrpSpPr>
              <p:grpSpPr>
                <a:xfrm>
                  <a:off x="6095988" y="249708"/>
                  <a:ext cx="504000" cy="288000"/>
                  <a:chOff x="2512142" y="3451123"/>
                  <a:chExt cx="870155" cy="304800"/>
                </a:xfrm>
              </p:grpSpPr>
              <p:cxnSp>
                <p:nvCxnSpPr>
                  <p:cNvPr id="28" name="Straight Connector 27">
                    <a:extLst>
                      <a:ext uri="{FF2B5EF4-FFF2-40B4-BE49-F238E27FC236}">
                        <a16:creationId xmlns:a16="http://schemas.microsoft.com/office/drawing/2014/main" id="{F53CF22D-A15A-B74E-AE13-F43648C894B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512142" y="3451123"/>
                    <a:ext cx="870155" cy="0"/>
                  </a:xfrm>
                  <a:prstGeom prst="line">
                    <a:avLst/>
                  </a:prstGeom>
                  <a:ln w="57150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1" name="Straight Connector 30">
                    <a:extLst>
                      <a:ext uri="{FF2B5EF4-FFF2-40B4-BE49-F238E27FC236}">
                        <a16:creationId xmlns:a16="http://schemas.microsoft.com/office/drawing/2014/main" id="{B45493F2-F69E-304D-8CB4-3DF04BA8B60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512142" y="3603523"/>
                    <a:ext cx="870155" cy="0"/>
                  </a:xfrm>
                  <a:prstGeom prst="line">
                    <a:avLst/>
                  </a:prstGeom>
                  <a:ln w="57150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" name="Straight Connector 31">
                    <a:extLst>
                      <a:ext uri="{FF2B5EF4-FFF2-40B4-BE49-F238E27FC236}">
                        <a16:creationId xmlns:a16="http://schemas.microsoft.com/office/drawing/2014/main" id="{61F3CE0F-D23A-AA48-9976-01C6B9279B8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512142" y="3755923"/>
                    <a:ext cx="870155" cy="0"/>
                  </a:xfrm>
                  <a:prstGeom prst="line">
                    <a:avLst/>
                  </a:prstGeom>
                  <a:ln w="57150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4" name="Group 33">
                  <a:extLst>
                    <a:ext uri="{FF2B5EF4-FFF2-40B4-BE49-F238E27FC236}">
                      <a16:creationId xmlns:a16="http://schemas.microsoft.com/office/drawing/2014/main" id="{CFC2332A-B136-4244-84FB-ECA3679F476D}"/>
                    </a:ext>
                  </a:extLst>
                </p:cNvPr>
                <p:cNvGrpSpPr/>
                <p:nvPr/>
              </p:nvGrpSpPr>
              <p:grpSpPr>
                <a:xfrm>
                  <a:off x="557282" y="2168306"/>
                  <a:ext cx="2161607" cy="1324856"/>
                  <a:chOff x="234430" y="1952015"/>
                  <a:chExt cx="2743200" cy="1681316"/>
                </a:xfrm>
              </p:grpSpPr>
              <p:sp>
                <p:nvSpPr>
                  <p:cNvPr id="33" name="Oval 32">
                    <a:extLst>
                      <a:ext uri="{FF2B5EF4-FFF2-40B4-BE49-F238E27FC236}">
                        <a16:creationId xmlns:a16="http://schemas.microsoft.com/office/drawing/2014/main" id="{441517E2-D59C-C641-B98E-F5DC05B18229}"/>
                      </a:ext>
                    </a:extLst>
                  </p:cNvPr>
                  <p:cNvSpPr/>
                  <p:nvPr/>
                </p:nvSpPr>
                <p:spPr>
                  <a:xfrm>
                    <a:off x="765372" y="1952015"/>
                    <a:ext cx="1681316" cy="1681316"/>
                  </a:xfrm>
                  <a:prstGeom prst="ellipse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5" name="Oval 34">
                    <a:extLst>
                      <a:ext uri="{FF2B5EF4-FFF2-40B4-BE49-F238E27FC236}">
                        <a16:creationId xmlns:a16="http://schemas.microsoft.com/office/drawing/2014/main" id="{6572A05B-4FD2-0742-A47D-672B69A03FCD}"/>
                      </a:ext>
                    </a:extLst>
                  </p:cNvPr>
                  <p:cNvSpPr/>
                  <p:nvPr/>
                </p:nvSpPr>
                <p:spPr>
                  <a:xfrm>
                    <a:off x="918326" y="2104969"/>
                    <a:ext cx="1375408" cy="1375408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6" name="Rectangle 35">
                    <a:extLst>
                      <a:ext uri="{FF2B5EF4-FFF2-40B4-BE49-F238E27FC236}">
                        <a16:creationId xmlns:a16="http://schemas.microsoft.com/office/drawing/2014/main" id="{43E3A3F0-D085-904A-A762-44649CD32213}"/>
                      </a:ext>
                    </a:extLst>
                  </p:cNvPr>
                  <p:cNvSpPr/>
                  <p:nvPr/>
                </p:nvSpPr>
                <p:spPr>
                  <a:xfrm>
                    <a:off x="234430" y="2453460"/>
                    <a:ext cx="2743200" cy="678426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600" b="1" dirty="0">
                        <a:solidFill>
                          <a:schemeClr val="bg1">
                            <a:lumMod val="50000"/>
                          </a:schemeClr>
                        </a:solidFill>
                        <a:latin typeface="Lato" panose="020F0502020204030203" pitchFamily="34" charset="77"/>
                        <a:cs typeface="Al Nile" pitchFamily="2" charset="-78"/>
                      </a:rPr>
                      <a:t>28%</a:t>
                    </a:r>
                  </a:p>
                </p:txBody>
              </p:sp>
            </p:grpSp>
            <p:sp>
              <p:nvSpPr>
                <p:cNvPr id="43" name="Rectangle 42">
                  <a:extLst>
                    <a:ext uri="{FF2B5EF4-FFF2-40B4-BE49-F238E27FC236}">
                      <a16:creationId xmlns:a16="http://schemas.microsoft.com/office/drawing/2014/main" id="{6AF95E6F-45DB-2E4C-B9E3-91616B74CE18}"/>
                    </a:ext>
                  </a:extLst>
                </p:cNvPr>
                <p:cNvSpPr/>
                <p:nvPr/>
              </p:nvSpPr>
              <p:spPr>
                <a:xfrm>
                  <a:off x="292305" y="1086371"/>
                  <a:ext cx="6273390" cy="693176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" name="Rectangle 44">
                  <a:extLst>
                    <a:ext uri="{FF2B5EF4-FFF2-40B4-BE49-F238E27FC236}">
                      <a16:creationId xmlns:a16="http://schemas.microsoft.com/office/drawing/2014/main" id="{8D3EA77D-4117-FB44-AADC-F850DC00095A}"/>
                    </a:ext>
                  </a:extLst>
                </p:cNvPr>
                <p:cNvSpPr/>
                <p:nvPr/>
              </p:nvSpPr>
              <p:spPr>
                <a:xfrm>
                  <a:off x="439991" y="1107059"/>
                  <a:ext cx="2743200" cy="678426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sz="2000" b="1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Lato" panose="020F0502020204030203" pitchFamily="34" charset="77"/>
                      <a:cs typeface="Al Nile" pitchFamily="2" charset="-78"/>
                    </a:rPr>
                    <a:t>RSI RISK</a:t>
                  </a:r>
                </a:p>
              </p:txBody>
            </p:sp>
            <p:cxnSp>
              <p:nvCxnSpPr>
                <p:cNvPr id="46" name="Straight Connector 45">
                  <a:extLst>
                    <a:ext uri="{FF2B5EF4-FFF2-40B4-BE49-F238E27FC236}">
                      <a16:creationId xmlns:a16="http://schemas.microsoft.com/office/drawing/2014/main" id="{D46E3456-679D-194A-9709-7CA9252B9941}"/>
                    </a:ext>
                  </a:extLst>
                </p:cNvPr>
                <p:cNvCxnSpPr/>
                <p:nvPr/>
              </p:nvCxnSpPr>
              <p:spPr>
                <a:xfrm>
                  <a:off x="277557" y="1779547"/>
                  <a:ext cx="6273390" cy="0"/>
                </a:xfrm>
                <a:prstGeom prst="line">
                  <a:avLst/>
                </a:prstGeom>
                <a:ln w="1905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8" name="Triangle 47">
                  <a:extLst>
                    <a:ext uri="{FF2B5EF4-FFF2-40B4-BE49-F238E27FC236}">
                      <a16:creationId xmlns:a16="http://schemas.microsoft.com/office/drawing/2014/main" id="{EB1E2285-E2F8-394E-B6F6-44C6D9B7718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 rot="10800000">
                  <a:off x="5884648" y="1385434"/>
                  <a:ext cx="109091" cy="90000"/>
                </a:xfrm>
                <a:prstGeom prst="triangl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7" name="Cross 46">
                  <a:extLst>
                    <a:ext uri="{FF2B5EF4-FFF2-40B4-BE49-F238E27FC236}">
                      <a16:creationId xmlns:a16="http://schemas.microsoft.com/office/drawing/2014/main" id="{B98F969F-B9BB-A341-84A6-85B0F57D8633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 rot="2700000">
                  <a:off x="6169976" y="1371474"/>
                  <a:ext cx="131581" cy="131581"/>
                </a:xfrm>
                <a:prstGeom prst="plus">
                  <a:avLst>
                    <a:gd name="adj" fmla="val 33854"/>
                  </a:avLst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" name="Rectangle 59">
                  <a:extLst>
                    <a:ext uri="{FF2B5EF4-FFF2-40B4-BE49-F238E27FC236}">
                      <a16:creationId xmlns:a16="http://schemas.microsoft.com/office/drawing/2014/main" id="{BAA28D24-3B92-A14B-9803-DE745168DE1D}"/>
                    </a:ext>
                  </a:extLst>
                </p:cNvPr>
                <p:cNvSpPr/>
                <p:nvPr/>
              </p:nvSpPr>
              <p:spPr>
                <a:xfrm>
                  <a:off x="3281107" y="2641705"/>
                  <a:ext cx="2743200" cy="678426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>
                    <a:lnSpc>
                      <a:spcPct val="150000"/>
                    </a:lnSpc>
                  </a:pPr>
                  <a:r>
                    <a:rPr lang="en-US" sz="1600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Lato Light" panose="020F0302020204030203" pitchFamily="34" charset="77"/>
                      <a:cs typeface="Al Nile" pitchFamily="2" charset="-78"/>
                    </a:rPr>
                    <a:t>LEFT ARM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en-US" sz="1600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Lato Light" panose="020F0302020204030203" pitchFamily="34" charset="77"/>
                      <a:cs typeface="Al Nile" pitchFamily="2" charset="-78"/>
                    </a:rPr>
                    <a:t>RIGHT ARM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en-US" sz="1600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Lato Light" panose="020F0302020204030203" pitchFamily="34" charset="77"/>
                      <a:cs typeface="Al Nile" pitchFamily="2" charset="-78"/>
                    </a:rPr>
                    <a:t>LEFT LEG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en-US" sz="1600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Lato Light" panose="020F0302020204030203" pitchFamily="34" charset="77"/>
                      <a:cs typeface="Al Nile" pitchFamily="2" charset="-78"/>
                    </a:rPr>
                    <a:t>RIGHT LEG</a:t>
                  </a:r>
                </a:p>
              </p:txBody>
            </p:sp>
            <p:sp>
              <p:nvSpPr>
                <p:cNvPr id="59" name="Oval 58">
                  <a:extLst>
                    <a:ext uri="{FF2B5EF4-FFF2-40B4-BE49-F238E27FC236}">
                      <a16:creationId xmlns:a16="http://schemas.microsoft.com/office/drawing/2014/main" id="{791BA778-6709-DF48-AD32-7049B6F3D26E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3071866" y="2407006"/>
                  <a:ext cx="144000" cy="144000"/>
                </a:xfrm>
                <a:prstGeom prst="ellipse">
                  <a:avLst/>
                </a:prstGeom>
                <a:solidFill>
                  <a:srgbClr val="00B050"/>
                </a:solidFill>
                <a:ln>
                  <a:noFill/>
                </a:ln>
                <a:effectLst>
                  <a:outerShdw blurRad="165100" sx="147000" sy="147000" algn="ctr" rotWithShape="0">
                    <a:srgbClr val="00B050">
                      <a:alpha val="54000"/>
                    </a:srgb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5" name="Oval 64">
                  <a:extLst>
                    <a:ext uri="{FF2B5EF4-FFF2-40B4-BE49-F238E27FC236}">
                      <a16:creationId xmlns:a16="http://schemas.microsoft.com/office/drawing/2014/main" id="{F6A31458-F7BE-6F49-8CD6-5CE1047B3B07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3071866" y="2771334"/>
                  <a:ext cx="144000" cy="144000"/>
                </a:xfrm>
                <a:prstGeom prst="ellipse">
                  <a:avLst/>
                </a:prstGeom>
                <a:solidFill>
                  <a:srgbClr val="00B050"/>
                </a:solidFill>
                <a:ln>
                  <a:noFill/>
                </a:ln>
                <a:effectLst>
                  <a:outerShdw blurRad="165100" sx="147000" sy="147000" algn="ctr" rotWithShape="0">
                    <a:srgbClr val="00B050">
                      <a:alpha val="54000"/>
                    </a:srgb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9FD77870-3964-FC43-A425-36C8CDAE208E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035911" y="2400723"/>
                  <a:ext cx="144000" cy="144000"/>
                </a:xfrm>
                <a:prstGeom prst="ellipse">
                  <a:avLst/>
                </a:prstGeom>
                <a:solidFill>
                  <a:srgbClr val="00B050"/>
                </a:solidFill>
                <a:ln>
                  <a:noFill/>
                </a:ln>
                <a:effectLst>
                  <a:outerShdw blurRad="165100" sx="147000" sy="147000" algn="ctr" rotWithShape="0">
                    <a:srgbClr val="00B050">
                      <a:alpha val="54000"/>
                    </a:srgb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" name="Oval 66">
                  <a:extLst>
                    <a:ext uri="{FF2B5EF4-FFF2-40B4-BE49-F238E27FC236}">
                      <a16:creationId xmlns:a16="http://schemas.microsoft.com/office/drawing/2014/main" id="{CA40C82C-CDBB-5041-AEAD-5F0DADB65324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3071866" y="3135662"/>
                  <a:ext cx="144000" cy="144000"/>
                </a:xfrm>
                <a:prstGeom prst="ellipse">
                  <a:avLst/>
                </a:prstGeom>
                <a:solidFill>
                  <a:srgbClr val="FFC000"/>
                </a:solidFill>
                <a:ln>
                  <a:noFill/>
                </a:ln>
                <a:effectLst>
                  <a:outerShdw blurRad="165100" sx="147000" sy="147000" algn="ctr" rotWithShape="0">
                    <a:srgbClr val="FFC000">
                      <a:alpha val="54000"/>
                    </a:srgb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EE688E0F-9352-E048-BAF1-5568CF373EF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035911" y="2758734"/>
                  <a:ext cx="144000" cy="144000"/>
                </a:xfrm>
                <a:prstGeom prst="ellipse">
                  <a:avLst/>
                </a:prstGeom>
                <a:solidFill>
                  <a:srgbClr val="FFC000"/>
                </a:solidFill>
                <a:ln>
                  <a:noFill/>
                </a:ln>
                <a:effectLst>
                  <a:outerShdw blurRad="165100" sx="147000" sy="147000" algn="ctr" rotWithShape="0">
                    <a:srgbClr val="FFC000">
                      <a:alpha val="54000"/>
                    </a:srgb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Oval 68">
                  <a:extLst>
                    <a:ext uri="{FF2B5EF4-FFF2-40B4-BE49-F238E27FC236}">
                      <a16:creationId xmlns:a16="http://schemas.microsoft.com/office/drawing/2014/main" id="{D7F3FF54-8517-414C-BAC5-51E8F31BBDF6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3071866" y="3499990"/>
                  <a:ext cx="144000" cy="144000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  <a:effectLst>
                  <a:outerShdw blurRad="165100" sx="147000" sy="147000" algn="ctr" rotWithShape="0">
                    <a:srgbClr val="FF0000">
                      <a:alpha val="54000"/>
                    </a:srgb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96" name="Rectangle 4095">
                  <a:extLst>
                    <a:ext uri="{FF2B5EF4-FFF2-40B4-BE49-F238E27FC236}">
                      <a16:creationId xmlns:a16="http://schemas.microsoft.com/office/drawing/2014/main" id="{946B3598-BAF1-EF4F-ADDB-74319C66F905}"/>
                    </a:ext>
                  </a:extLst>
                </p:cNvPr>
                <p:cNvSpPr/>
                <p:nvPr/>
              </p:nvSpPr>
              <p:spPr>
                <a:xfrm>
                  <a:off x="817988" y="3549748"/>
                  <a:ext cx="1665841" cy="453137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>
                    <a:lnSpc>
                      <a:spcPct val="150000"/>
                    </a:lnSpc>
                  </a:pPr>
                  <a:r>
                    <a:rPr lang="en-US" sz="1200" b="1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Lato" panose="020F0502020204030203" pitchFamily="34" charset="77"/>
                      <a:cs typeface="Al Nile" pitchFamily="2" charset="-78"/>
                    </a:rPr>
                    <a:t>MONTHLY</a:t>
                  </a:r>
                  <a:r>
                    <a:rPr lang="en-US" sz="1200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Lato Light" panose="020F0302020204030203" pitchFamily="34" charset="77"/>
                      <a:cs typeface="Al Nile" pitchFamily="2" charset="-78"/>
                    </a:rPr>
                    <a:t> </a:t>
                  </a:r>
                  <a:r>
                    <a:rPr lang="en-US" b="1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Lato Light" panose="020F0302020204030203" pitchFamily="34" charset="77"/>
                      <a:cs typeface="Al Nile" pitchFamily="2" charset="-78"/>
                    </a:rPr>
                    <a:t>| </a:t>
                  </a:r>
                  <a:r>
                    <a:rPr lang="en-US" sz="1200" dirty="0">
                      <a:solidFill>
                        <a:schemeClr val="bg1">
                          <a:lumMod val="75000"/>
                        </a:schemeClr>
                      </a:solidFill>
                      <a:latin typeface="Lato" panose="020F0502020204030203" pitchFamily="34" charset="77"/>
                      <a:cs typeface="Al Nile" pitchFamily="2" charset="-78"/>
                    </a:rPr>
                    <a:t>YEARLY</a:t>
                  </a:r>
                </a:p>
              </p:txBody>
            </p:sp>
            <p:grpSp>
              <p:nvGrpSpPr>
                <p:cNvPr id="4135" name="Group 4134">
                  <a:extLst>
                    <a:ext uri="{FF2B5EF4-FFF2-40B4-BE49-F238E27FC236}">
                      <a16:creationId xmlns:a16="http://schemas.microsoft.com/office/drawing/2014/main" id="{E01A6D6A-04AD-4A47-9E1D-126637A20E16}"/>
                    </a:ext>
                  </a:extLst>
                </p:cNvPr>
                <p:cNvGrpSpPr/>
                <p:nvPr/>
              </p:nvGrpSpPr>
              <p:grpSpPr>
                <a:xfrm>
                  <a:off x="466677" y="5958143"/>
                  <a:ext cx="5815407" cy="3225169"/>
                  <a:chOff x="195229" y="5849471"/>
                  <a:chExt cx="5815407" cy="3225169"/>
                </a:xfrm>
              </p:grpSpPr>
              <p:sp>
                <p:nvSpPr>
                  <p:cNvPr id="101" name="Rectangle 100">
                    <a:extLst>
                      <a:ext uri="{FF2B5EF4-FFF2-40B4-BE49-F238E27FC236}">
                        <a16:creationId xmlns:a16="http://schemas.microsoft.com/office/drawing/2014/main" id="{906EEF2E-ADA7-B549-8300-80C846E62607}"/>
                      </a:ext>
                    </a:extLst>
                  </p:cNvPr>
                  <p:cNvSpPr/>
                  <p:nvPr/>
                </p:nvSpPr>
                <p:spPr>
                  <a:xfrm>
                    <a:off x="2908381" y="8741792"/>
                    <a:ext cx="966931" cy="332848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>
                      <a:lnSpc>
                        <a:spcPct val="150000"/>
                      </a:lnSpc>
                    </a:pPr>
                    <a:r>
                      <a:rPr lang="en-US" sz="12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Lato" panose="020F0502020204030203" pitchFamily="34" charset="77"/>
                        <a:cs typeface="Al Nile" pitchFamily="2" charset="-78"/>
                      </a:rPr>
                      <a:t>DAYS AGO</a:t>
                    </a:r>
                    <a:endParaRPr lang="en-US" sz="1200" dirty="0">
                      <a:solidFill>
                        <a:schemeClr val="bg1">
                          <a:lumMod val="75000"/>
                        </a:schemeClr>
                      </a:solidFill>
                      <a:latin typeface="Lato" panose="020F0502020204030203" pitchFamily="34" charset="77"/>
                      <a:cs typeface="Al Nile" pitchFamily="2" charset="-78"/>
                    </a:endParaRPr>
                  </a:p>
                </p:txBody>
              </p:sp>
              <p:grpSp>
                <p:nvGrpSpPr>
                  <p:cNvPr id="4124" name="Group 4123">
                    <a:extLst>
                      <a:ext uri="{FF2B5EF4-FFF2-40B4-BE49-F238E27FC236}">
                        <a16:creationId xmlns:a16="http://schemas.microsoft.com/office/drawing/2014/main" id="{98BAB361-765B-AB4D-BE1D-DB5C1E418F30}"/>
                      </a:ext>
                    </a:extLst>
                  </p:cNvPr>
                  <p:cNvGrpSpPr/>
                  <p:nvPr/>
                </p:nvGrpSpPr>
                <p:grpSpPr>
                  <a:xfrm>
                    <a:off x="808192" y="6288178"/>
                    <a:ext cx="5075994" cy="1725928"/>
                    <a:chOff x="808192" y="6429377"/>
                    <a:chExt cx="5075994" cy="1725928"/>
                  </a:xfrm>
                </p:grpSpPr>
                <p:cxnSp>
                  <p:nvCxnSpPr>
                    <p:cNvPr id="92" name="Straight Connector 91">
                      <a:extLst>
                        <a:ext uri="{FF2B5EF4-FFF2-40B4-BE49-F238E27FC236}">
                          <a16:creationId xmlns:a16="http://schemas.microsoft.com/office/drawing/2014/main" id="{3F66B62D-39E6-5943-841E-8574B469BF25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817988" y="8155305"/>
                      <a:ext cx="5066198" cy="0"/>
                    </a:xfrm>
                    <a:prstGeom prst="line">
                      <a:avLst/>
                    </a:prstGeom>
                    <a:ln w="3175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headEnd type="none"/>
                      <a:tailEnd type="oval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95" name="Straight Connector 94">
                      <a:extLst>
                        <a:ext uri="{FF2B5EF4-FFF2-40B4-BE49-F238E27FC236}">
                          <a16:creationId xmlns:a16="http://schemas.microsoft.com/office/drawing/2014/main" id="{21271489-946D-A84D-BA85-BC4459AF39FC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808192" y="7723823"/>
                      <a:ext cx="5066198" cy="0"/>
                    </a:xfrm>
                    <a:prstGeom prst="line">
                      <a:avLst/>
                    </a:prstGeom>
                    <a:ln w="3175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headEnd type="none"/>
                      <a:tailEnd type="oval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96" name="Straight Connector 95">
                      <a:extLst>
                        <a:ext uri="{FF2B5EF4-FFF2-40B4-BE49-F238E27FC236}">
                          <a16:creationId xmlns:a16="http://schemas.microsoft.com/office/drawing/2014/main" id="{ACA1B7BE-724D-5A41-9420-B009434DD3E0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817988" y="7292341"/>
                      <a:ext cx="5066198" cy="0"/>
                    </a:xfrm>
                    <a:prstGeom prst="line">
                      <a:avLst/>
                    </a:prstGeom>
                    <a:ln w="3175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headEnd type="none"/>
                      <a:tailEnd type="oval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97" name="Straight Connector 96">
                      <a:extLst>
                        <a:ext uri="{FF2B5EF4-FFF2-40B4-BE49-F238E27FC236}">
                          <a16:creationId xmlns:a16="http://schemas.microsoft.com/office/drawing/2014/main" id="{25AAD9D9-DA00-3545-B6F2-B3BC38F30567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817988" y="6860859"/>
                      <a:ext cx="5066198" cy="0"/>
                    </a:xfrm>
                    <a:prstGeom prst="line">
                      <a:avLst/>
                    </a:prstGeom>
                    <a:ln w="3175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headEnd type="none"/>
                      <a:tailEnd type="oval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98" name="Straight Connector 97">
                      <a:extLst>
                        <a:ext uri="{FF2B5EF4-FFF2-40B4-BE49-F238E27FC236}">
                          <a16:creationId xmlns:a16="http://schemas.microsoft.com/office/drawing/2014/main" id="{26F2DA46-F69B-D64D-9569-C6270D9487CC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817988" y="6429377"/>
                      <a:ext cx="5066198" cy="0"/>
                    </a:xfrm>
                    <a:prstGeom prst="line">
                      <a:avLst/>
                    </a:prstGeom>
                    <a:ln w="3175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headEnd type="none"/>
                      <a:tailEnd type="oval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4132" name="Group 4131">
                    <a:extLst>
                      <a:ext uri="{FF2B5EF4-FFF2-40B4-BE49-F238E27FC236}">
                        <a16:creationId xmlns:a16="http://schemas.microsoft.com/office/drawing/2014/main" id="{B4C366FD-99D9-5C45-B770-EFF35248E818}"/>
                      </a:ext>
                    </a:extLst>
                  </p:cNvPr>
                  <p:cNvGrpSpPr/>
                  <p:nvPr/>
                </p:nvGrpSpPr>
                <p:grpSpPr>
                  <a:xfrm>
                    <a:off x="808045" y="5849471"/>
                    <a:ext cx="5178320" cy="2658030"/>
                    <a:chOff x="808045" y="5849471"/>
                    <a:chExt cx="5178320" cy="2658030"/>
                  </a:xfrm>
                </p:grpSpPr>
                <p:grpSp>
                  <p:nvGrpSpPr>
                    <p:cNvPr id="4131" name="Group 4130">
                      <a:extLst>
                        <a:ext uri="{FF2B5EF4-FFF2-40B4-BE49-F238E27FC236}">
                          <a16:creationId xmlns:a16="http://schemas.microsoft.com/office/drawing/2014/main" id="{A32DFCE8-9E6F-0D44-BFC6-4A133D34EA28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08045" y="7117767"/>
                      <a:ext cx="5178320" cy="1389734"/>
                      <a:chOff x="808045" y="7117767"/>
                      <a:chExt cx="5178320" cy="1389734"/>
                    </a:xfrm>
                  </p:grpSpPr>
                  <p:grpSp>
                    <p:nvGrpSpPr>
                      <p:cNvPr id="4123" name="Group 4122">
                        <a:extLst>
                          <a:ext uri="{FF2B5EF4-FFF2-40B4-BE49-F238E27FC236}">
                            <a16:creationId xmlns:a16="http://schemas.microsoft.com/office/drawing/2014/main" id="{0BEC444B-2BF5-8840-9593-563C8AD7D048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808045" y="7134824"/>
                        <a:ext cx="5076288" cy="1372677"/>
                        <a:chOff x="808045" y="7256973"/>
                        <a:chExt cx="5076288" cy="1372677"/>
                      </a:xfrm>
                    </p:grpSpPr>
                    <p:grpSp>
                      <p:nvGrpSpPr>
                        <p:cNvPr id="4117" name="Group 4116">
                          <a:extLst>
                            <a:ext uri="{FF2B5EF4-FFF2-40B4-BE49-F238E27FC236}">
                              <a16:creationId xmlns:a16="http://schemas.microsoft.com/office/drawing/2014/main" id="{8A46E294-5DB8-274A-A915-30D9F8384498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813785" y="7471151"/>
                          <a:ext cx="5058378" cy="1104774"/>
                          <a:chOff x="813785" y="8966791"/>
                          <a:chExt cx="5058378" cy="1104774"/>
                        </a:xfrm>
                      </p:grpSpPr>
                      <p:sp>
                        <p:nvSpPr>
                          <p:cNvPr id="4110" name="Freeform 4109">
                            <a:extLst>
                              <a:ext uri="{FF2B5EF4-FFF2-40B4-BE49-F238E27FC236}">
                                <a16:creationId xmlns:a16="http://schemas.microsoft.com/office/drawing/2014/main" id="{B4332DCF-AAA0-D949-950C-6BD74C4B6BD3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14388" y="8971428"/>
                            <a:ext cx="5057775" cy="1100137"/>
                          </a:xfrm>
                          <a:custGeom>
                            <a:avLst/>
                            <a:gdLst>
                              <a:gd name="connsiteX0" fmla="*/ 14287 w 5057775"/>
                              <a:gd name="connsiteY0" fmla="*/ 471487 h 1100137"/>
                              <a:gd name="connsiteX1" fmla="*/ 1028700 w 5057775"/>
                              <a:gd name="connsiteY1" fmla="*/ 0 h 1100137"/>
                              <a:gd name="connsiteX2" fmla="*/ 2028825 w 5057775"/>
                              <a:gd name="connsiteY2" fmla="*/ 242887 h 1100137"/>
                              <a:gd name="connsiteX3" fmla="*/ 3043237 w 5057775"/>
                              <a:gd name="connsiteY3" fmla="*/ 871537 h 1100137"/>
                              <a:gd name="connsiteX4" fmla="*/ 4057650 w 5057775"/>
                              <a:gd name="connsiteY4" fmla="*/ 442912 h 1100137"/>
                              <a:gd name="connsiteX5" fmla="*/ 5057775 w 5057775"/>
                              <a:gd name="connsiteY5" fmla="*/ 671512 h 1100137"/>
                              <a:gd name="connsiteX6" fmla="*/ 5043487 w 5057775"/>
                              <a:gd name="connsiteY6" fmla="*/ 1100137 h 1100137"/>
                              <a:gd name="connsiteX7" fmla="*/ 0 w 5057775"/>
                              <a:gd name="connsiteY7" fmla="*/ 1085850 h 1100137"/>
                              <a:gd name="connsiteX8" fmla="*/ 14287 w 5057775"/>
                              <a:gd name="connsiteY8" fmla="*/ 471487 h 1100137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</a:cxnLst>
                            <a:rect l="l" t="t" r="r" b="b"/>
                            <a:pathLst>
                              <a:path w="5057775" h="1100137">
                                <a:moveTo>
                                  <a:pt x="14287" y="471487"/>
                                </a:moveTo>
                                <a:lnTo>
                                  <a:pt x="1028700" y="0"/>
                                </a:lnTo>
                                <a:lnTo>
                                  <a:pt x="2028825" y="242887"/>
                                </a:lnTo>
                                <a:lnTo>
                                  <a:pt x="3043237" y="871537"/>
                                </a:lnTo>
                                <a:lnTo>
                                  <a:pt x="4057650" y="442912"/>
                                </a:lnTo>
                                <a:lnTo>
                                  <a:pt x="5057775" y="671512"/>
                                </a:lnTo>
                                <a:lnTo>
                                  <a:pt x="5043487" y="1100137"/>
                                </a:lnTo>
                                <a:lnTo>
                                  <a:pt x="0" y="1085850"/>
                                </a:lnTo>
                                <a:lnTo>
                                  <a:pt x="14287" y="471487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E7E7E6">
                              <a:alpha val="29804"/>
                            </a:srgbClr>
                          </a:solidFill>
                          <a:ln>
                            <a:noFill/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4115" name="Freeform 4114">
                            <a:extLst>
                              <a:ext uri="{FF2B5EF4-FFF2-40B4-BE49-F238E27FC236}">
                                <a16:creationId xmlns:a16="http://schemas.microsoft.com/office/drawing/2014/main" id="{1CF42423-F3EE-AC4A-A6AF-B1BCBD31B10F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13785" y="8966791"/>
                            <a:ext cx="5054009" cy="864781"/>
                          </a:xfrm>
                          <a:custGeom>
                            <a:avLst/>
                            <a:gdLst>
                              <a:gd name="connsiteX0" fmla="*/ 0 w 5054009"/>
                              <a:gd name="connsiteY0" fmla="*/ 460744 h 864781"/>
                              <a:gd name="connsiteX1" fmla="*/ 1027814 w 5054009"/>
                              <a:gd name="connsiteY1" fmla="*/ 0 h 864781"/>
                              <a:gd name="connsiteX2" fmla="*/ 2034363 w 5054009"/>
                              <a:gd name="connsiteY2" fmla="*/ 241004 h 864781"/>
                              <a:gd name="connsiteX3" fmla="*/ 3026735 w 5054009"/>
                              <a:gd name="connsiteY3" fmla="*/ 864781 h 864781"/>
                              <a:gd name="connsiteX4" fmla="*/ 4061637 w 5054009"/>
                              <a:gd name="connsiteY4" fmla="*/ 439479 h 864781"/>
                              <a:gd name="connsiteX5" fmla="*/ 5054009 w 5054009"/>
                              <a:gd name="connsiteY5" fmla="*/ 673395 h 864781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</a:cxnLst>
                            <a:rect l="l" t="t" r="r" b="b"/>
                            <a:pathLst>
                              <a:path w="5054009" h="864781">
                                <a:moveTo>
                                  <a:pt x="0" y="460744"/>
                                </a:moveTo>
                                <a:lnTo>
                                  <a:pt x="1027814" y="0"/>
                                </a:lnTo>
                                <a:lnTo>
                                  <a:pt x="2034363" y="241004"/>
                                </a:lnTo>
                                <a:lnTo>
                                  <a:pt x="3026735" y="864781"/>
                                </a:lnTo>
                                <a:lnTo>
                                  <a:pt x="4061637" y="439479"/>
                                </a:lnTo>
                                <a:lnTo>
                                  <a:pt x="5054009" y="673395"/>
                                </a:lnTo>
                              </a:path>
                            </a:pathLst>
                          </a:custGeom>
                          <a:noFill/>
                          <a:ln>
                            <a:solidFill>
                              <a:schemeClr val="bg1">
                                <a:lumMod val="75000"/>
                              </a:schemeClr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grpSp>
                      <p:nvGrpSpPr>
                        <p:cNvPr id="4122" name="Group 4121">
                          <a:extLst>
                            <a:ext uri="{FF2B5EF4-FFF2-40B4-BE49-F238E27FC236}">
                              <a16:creationId xmlns:a16="http://schemas.microsoft.com/office/drawing/2014/main" id="{96FB1666-C5CB-3946-803B-EA3F742AA810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808045" y="7256973"/>
                          <a:ext cx="5076288" cy="1372677"/>
                          <a:chOff x="808045" y="7256973"/>
                          <a:chExt cx="5076288" cy="1372677"/>
                        </a:xfrm>
                      </p:grpSpPr>
                      <p:grpSp>
                        <p:nvGrpSpPr>
                          <p:cNvPr id="4119" name="Group 4118">
                            <a:extLst>
                              <a:ext uri="{FF2B5EF4-FFF2-40B4-BE49-F238E27FC236}">
                                <a16:creationId xmlns:a16="http://schemas.microsoft.com/office/drawing/2014/main" id="{EC3F4C01-4A07-8345-AEE9-07DF768641CF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814388" y="7289800"/>
                            <a:ext cx="5069945" cy="1339850"/>
                            <a:chOff x="814388" y="7289800"/>
                            <a:chExt cx="5069945" cy="1339850"/>
                          </a:xfrm>
                        </p:grpSpPr>
                        <p:sp>
                          <p:nvSpPr>
                            <p:cNvPr id="4113" name="Freeform 4112">
                              <a:extLst>
                                <a:ext uri="{FF2B5EF4-FFF2-40B4-BE49-F238E27FC236}">
                                  <a16:creationId xmlns:a16="http://schemas.microsoft.com/office/drawing/2014/main" id="{AA77B464-AB5D-3949-BE3D-0955F11BB223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814388" y="7300913"/>
                              <a:ext cx="5057775" cy="1328737"/>
                            </a:xfrm>
                            <a:custGeom>
                              <a:avLst/>
                              <a:gdLst>
                                <a:gd name="connsiteX0" fmla="*/ 0 w 5057775"/>
                                <a:gd name="connsiteY0" fmla="*/ 1285875 h 1328737"/>
                                <a:gd name="connsiteX1" fmla="*/ 14287 w 5057775"/>
                                <a:gd name="connsiteY1" fmla="*/ 1071562 h 1328737"/>
                                <a:gd name="connsiteX2" fmla="*/ 1014412 w 5057775"/>
                                <a:gd name="connsiteY2" fmla="*/ 657225 h 1328737"/>
                                <a:gd name="connsiteX3" fmla="*/ 2028825 w 5057775"/>
                                <a:gd name="connsiteY3" fmla="*/ 1057275 h 1328737"/>
                                <a:gd name="connsiteX4" fmla="*/ 3043237 w 5057775"/>
                                <a:gd name="connsiteY4" fmla="*/ 628650 h 1328737"/>
                                <a:gd name="connsiteX5" fmla="*/ 4057650 w 5057775"/>
                                <a:gd name="connsiteY5" fmla="*/ 442912 h 1328737"/>
                                <a:gd name="connsiteX6" fmla="*/ 5057775 w 5057775"/>
                                <a:gd name="connsiteY6" fmla="*/ 0 h 1328737"/>
                                <a:gd name="connsiteX7" fmla="*/ 5057775 w 5057775"/>
                                <a:gd name="connsiteY7" fmla="*/ 1328737 h 1328737"/>
                                <a:gd name="connsiteX8" fmla="*/ 5043487 w 5057775"/>
                                <a:gd name="connsiteY8" fmla="*/ 1285875 h 1328737"/>
                                <a:gd name="connsiteX9" fmla="*/ 0 w 5057775"/>
                                <a:gd name="connsiteY9" fmla="*/ 1285875 h 1328737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  <a:cxn ang="0">
                                  <a:pos x="connsiteX7" y="connsiteY7"/>
                                </a:cxn>
                                <a:cxn ang="0">
                                  <a:pos x="connsiteX8" y="connsiteY8"/>
                                </a:cxn>
                                <a:cxn ang="0">
                                  <a:pos x="connsiteX9" y="connsiteY9"/>
                                </a:cxn>
                              </a:cxnLst>
                              <a:rect l="l" t="t" r="r" b="b"/>
                              <a:pathLst>
                                <a:path w="5057775" h="1328737">
                                  <a:moveTo>
                                    <a:pt x="0" y="1285875"/>
                                  </a:moveTo>
                                  <a:lnTo>
                                    <a:pt x="14287" y="1071562"/>
                                  </a:lnTo>
                                  <a:lnTo>
                                    <a:pt x="1014412" y="657225"/>
                                  </a:lnTo>
                                  <a:lnTo>
                                    <a:pt x="2028825" y="1057275"/>
                                  </a:lnTo>
                                  <a:lnTo>
                                    <a:pt x="3043237" y="628650"/>
                                  </a:lnTo>
                                  <a:lnTo>
                                    <a:pt x="4057650" y="442912"/>
                                  </a:lnTo>
                                  <a:lnTo>
                                    <a:pt x="5057775" y="0"/>
                                  </a:lnTo>
                                  <a:lnTo>
                                    <a:pt x="5057775" y="1328737"/>
                                  </a:lnTo>
                                  <a:lnTo>
                                    <a:pt x="5043487" y="1285875"/>
                                  </a:lnTo>
                                  <a:lnTo>
                                    <a:pt x="0" y="1285875"/>
                                  </a:lnTo>
                                  <a:close/>
                                </a:path>
                              </a:pathLst>
                            </a:custGeom>
                            <a:solidFill>
                              <a:srgbClr val="A7D8DA">
                                <a:alpha val="29804"/>
                              </a:srgbClr>
                            </a:solidFill>
                            <a:ln>
                              <a:noFill/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endParaRPr lang="en-US"/>
                            </a:p>
                          </p:txBody>
                        </p:sp>
                        <p:sp>
                          <p:nvSpPr>
                            <p:cNvPr id="4114" name="Freeform 4113">
                              <a:extLst>
                                <a:ext uri="{FF2B5EF4-FFF2-40B4-BE49-F238E27FC236}">
                                  <a16:creationId xmlns:a16="http://schemas.microsoft.com/office/drawing/2014/main" id="{BEE9A23B-F87B-CB49-A523-A1CAF4EF17B6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821267" y="7289800"/>
                              <a:ext cx="5063066" cy="1066800"/>
                            </a:xfrm>
                            <a:custGeom>
                              <a:avLst/>
                              <a:gdLst>
                                <a:gd name="connsiteX0" fmla="*/ 0 w 5063066"/>
                                <a:gd name="connsiteY0" fmla="*/ 1066800 h 1066800"/>
                                <a:gd name="connsiteX1" fmla="*/ 999066 w 5063066"/>
                                <a:gd name="connsiteY1" fmla="*/ 660400 h 1066800"/>
                                <a:gd name="connsiteX2" fmla="*/ 2015066 w 5063066"/>
                                <a:gd name="connsiteY2" fmla="*/ 1058333 h 1066800"/>
                                <a:gd name="connsiteX3" fmla="*/ 3039533 w 5063066"/>
                                <a:gd name="connsiteY3" fmla="*/ 635000 h 1066800"/>
                                <a:gd name="connsiteX4" fmla="*/ 4047066 w 5063066"/>
                                <a:gd name="connsiteY4" fmla="*/ 448733 h 1066800"/>
                                <a:gd name="connsiteX5" fmla="*/ 5063066 w 5063066"/>
                                <a:gd name="connsiteY5" fmla="*/ 0 h 1066800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</a:cxnLst>
                              <a:rect l="l" t="t" r="r" b="b"/>
                              <a:pathLst>
                                <a:path w="5063066" h="1066800">
                                  <a:moveTo>
                                    <a:pt x="0" y="1066800"/>
                                  </a:moveTo>
                                  <a:lnTo>
                                    <a:pt x="999066" y="660400"/>
                                  </a:lnTo>
                                  <a:lnTo>
                                    <a:pt x="2015066" y="1058333"/>
                                  </a:lnTo>
                                  <a:lnTo>
                                    <a:pt x="3039533" y="635000"/>
                                  </a:lnTo>
                                  <a:lnTo>
                                    <a:pt x="4047066" y="448733"/>
                                  </a:lnTo>
                                  <a:lnTo>
                                    <a:pt x="5063066" y="0"/>
                                  </a:lnTo>
                                </a:path>
                              </a:pathLst>
                            </a:custGeom>
                            <a:noFill/>
                            <a:ln>
                              <a:solidFill>
                                <a:srgbClr val="3FAFB6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endParaRPr lang="en-US"/>
                            </a:p>
                          </p:txBody>
                        </p:sp>
                      </p:grpSp>
                      <p:grpSp>
                        <p:nvGrpSpPr>
                          <p:cNvPr id="4118" name="Group 4117">
                            <a:extLst>
                              <a:ext uri="{FF2B5EF4-FFF2-40B4-BE49-F238E27FC236}">
                                <a16:creationId xmlns:a16="http://schemas.microsoft.com/office/drawing/2014/main" id="{45F4687C-B2E9-EC4B-B8F9-F0168E7489F3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808045" y="7256973"/>
                            <a:ext cx="5068186" cy="1300162"/>
                            <a:chOff x="808074" y="10449740"/>
                            <a:chExt cx="5068186" cy="1300162"/>
                          </a:xfrm>
                        </p:grpSpPr>
                        <p:sp>
                          <p:nvSpPr>
                            <p:cNvPr id="4111" name="Freeform 4110">
                              <a:extLst>
                                <a:ext uri="{FF2B5EF4-FFF2-40B4-BE49-F238E27FC236}">
                                  <a16:creationId xmlns:a16="http://schemas.microsoft.com/office/drawing/2014/main" id="{58E86D6E-CA2E-1F40-81B6-7DD1961BB78B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814388" y="10449740"/>
                              <a:ext cx="5057775" cy="1300162"/>
                            </a:xfrm>
                            <a:custGeom>
                              <a:avLst/>
                              <a:gdLst>
                                <a:gd name="connsiteX0" fmla="*/ 14287 w 5057775"/>
                                <a:gd name="connsiteY0" fmla="*/ 1285875 h 1300162"/>
                                <a:gd name="connsiteX1" fmla="*/ 0 w 5057775"/>
                                <a:gd name="connsiteY1" fmla="*/ 0 h 1300162"/>
                                <a:gd name="connsiteX2" fmla="*/ 1028700 w 5057775"/>
                                <a:gd name="connsiteY2" fmla="*/ 857250 h 1300162"/>
                                <a:gd name="connsiteX3" fmla="*/ 2028825 w 5057775"/>
                                <a:gd name="connsiteY3" fmla="*/ 171450 h 1300162"/>
                                <a:gd name="connsiteX4" fmla="*/ 3043237 w 5057775"/>
                                <a:gd name="connsiteY4" fmla="*/ 0 h 1300162"/>
                                <a:gd name="connsiteX5" fmla="*/ 4057650 w 5057775"/>
                                <a:gd name="connsiteY5" fmla="*/ 657225 h 1300162"/>
                                <a:gd name="connsiteX6" fmla="*/ 5057775 w 5057775"/>
                                <a:gd name="connsiteY6" fmla="*/ 857250 h 1300162"/>
                                <a:gd name="connsiteX7" fmla="*/ 5043487 w 5057775"/>
                                <a:gd name="connsiteY7" fmla="*/ 1300162 h 1300162"/>
                                <a:gd name="connsiteX8" fmla="*/ 14287 w 5057775"/>
                                <a:gd name="connsiteY8" fmla="*/ 1285875 h 1300162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  <a:cxn ang="0">
                                  <a:pos x="connsiteX7" y="connsiteY7"/>
                                </a:cxn>
                                <a:cxn ang="0">
                                  <a:pos x="connsiteX8" y="connsiteY8"/>
                                </a:cxn>
                              </a:cxnLst>
                              <a:rect l="l" t="t" r="r" b="b"/>
                              <a:pathLst>
                                <a:path w="5057775" h="1300162">
                                  <a:moveTo>
                                    <a:pt x="14287" y="1285875"/>
                                  </a:moveTo>
                                  <a:lnTo>
                                    <a:pt x="0" y="0"/>
                                  </a:lnTo>
                                  <a:lnTo>
                                    <a:pt x="1028700" y="857250"/>
                                  </a:lnTo>
                                  <a:lnTo>
                                    <a:pt x="2028825" y="171450"/>
                                  </a:lnTo>
                                  <a:lnTo>
                                    <a:pt x="3043237" y="0"/>
                                  </a:lnTo>
                                  <a:lnTo>
                                    <a:pt x="4057650" y="657225"/>
                                  </a:lnTo>
                                  <a:lnTo>
                                    <a:pt x="5057775" y="857250"/>
                                  </a:lnTo>
                                  <a:lnTo>
                                    <a:pt x="5043487" y="1300162"/>
                                  </a:lnTo>
                                  <a:lnTo>
                                    <a:pt x="14287" y="1285875"/>
                                  </a:lnTo>
                                  <a:close/>
                                </a:path>
                              </a:pathLst>
                            </a:custGeom>
                            <a:solidFill>
                              <a:srgbClr val="C9B5E8">
                                <a:alpha val="29804"/>
                              </a:srgbClr>
                            </a:solidFill>
                            <a:ln>
                              <a:noFill/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endParaRPr lang="en-US"/>
                            </a:p>
                          </p:txBody>
                        </p:sp>
                        <p:sp>
                          <p:nvSpPr>
                            <p:cNvPr id="4116" name="Freeform 4115">
                              <a:extLst>
                                <a:ext uri="{FF2B5EF4-FFF2-40B4-BE49-F238E27FC236}">
                                  <a16:creationId xmlns:a16="http://schemas.microsoft.com/office/drawing/2014/main" id="{278ED84A-05E2-4F45-B42C-75FF8A9D7A91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808074" y="10455349"/>
                              <a:ext cx="5068186" cy="864781"/>
                            </a:xfrm>
                            <a:custGeom>
                              <a:avLst/>
                              <a:gdLst>
                                <a:gd name="connsiteX0" fmla="*/ 0 w 5068186"/>
                                <a:gd name="connsiteY0" fmla="*/ 0 h 864781"/>
                                <a:gd name="connsiteX1" fmla="*/ 1034903 w 5068186"/>
                                <a:gd name="connsiteY1" fmla="*/ 857693 h 864781"/>
                                <a:gd name="connsiteX2" fmla="*/ 2020186 w 5068186"/>
                                <a:gd name="connsiteY2" fmla="*/ 184298 h 864781"/>
                                <a:gd name="connsiteX3" fmla="*/ 3048000 w 5068186"/>
                                <a:gd name="connsiteY3" fmla="*/ 0 h 864781"/>
                                <a:gd name="connsiteX4" fmla="*/ 4082903 w 5068186"/>
                                <a:gd name="connsiteY4" fmla="*/ 673395 h 864781"/>
                                <a:gd name="connsiteX5" fmla="*/ 5068186 w 5068186"/>
                                <a:gd name="connsiteY5" fmla="*/ 864781 h 864781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</a:cxnLst>
                              <a:rect l="l" t="t" r="r" b="b"/>
                              <a:pathLst>
                                <a:path w="5068186" h="864781">
                                  <a:moveTo>
                                    <a:pt x="0" y="0"/>
                                  </a:moveTo>
                                  <a:lnTo>
                                    <a:pt x="1034903" y="857693"/>
                                  </a:lnTo>
                                  <a:lnTo>
                                    <a:pt x="2020186" y="184298"/>
                                  </a:lnTo>
                                  <a:lnTo>
                                    <a:pt x="3048000" y="0"/>
                                  </a:lnTo>
                                  <a:lnTo>
                                    <a:pt x="4082903" y="673395"/>
                                  </a:lnTo>
                                  <a:lnTo>
                                    <a:pt x="5068186" y="864781"/>
                                  </a:lnTo>
                                </a:path>
                              </a:pathLst>
                            </a:custGeom>
                            <a:noFill/>
                            <a:ln>
                              <a:solidFill>
                                <a:srgbClr val="7454AB"/>
                              </a:solidFill>
                            </a:ln>
                          </p:spPr>
                          <p:style>
                            <a:lnRef idx="2">
                              <a:schemeClr val="accent1">
                                <a:shade val="50000"/>
                              </a:schemeClr>
                            </a:lnRef>
                            <a:fillRef idx="1">
                              <a:schemeClr val="accent1"/>
                            </a:fillRef>
                            <a:effectRef idx="0">
                              <a:schemeClr val="accent1"/>
                            </a:effectRef>
                            <a:fontRef idx="minor">
                              <a:schemeClr val="lt1"/>
                            </a:fontRef>
                          </p:style>
                          <p:txBody>
                            <a:bodyPr rtlCol="0" anchor="ctr"/>
                            <a:lstStyle/>
                            <a:p>
                              <a:pPr algn="ctr"/>
                              <a:endParaRPr lang="en-US" dirty="0"/>
                            </a:p>
                          </p:txBody>
                        </p:sp>
                      </p:grpSp>
                    </p:grpSp>
                  </p:grpSp>
                  <p:cxnSp>
                    <p:nvCxnSpPr>
                      <p:cNvPr id="81" name="Straight Connector 80">
                        <a:extLst>
                          <a:ext uri="{FF2B5EF4-FFF2-40B4-BE49-F238E27FC236}">
                            <a16:creationId xmlns:a16="http://schemas.microsoft.com/office/drawing/2014/main" id="{59111BB5-68C2-6544-9902-C3267F6C7F59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flipH="1">
                        <a:off x="817989" y="8445589"/>
                        <a:ext cx="5168376" cy="0"/>
                      </a:xfrm>
                      <a:prstGeom prst="line">
                        <a:avLst/>
                      </a:prstGeom>
                      <a:ln w="44450">
                        <a:solidFill>
                          <a:schemeClr val="bg1">
                            <a:lumMod val="75000"/>
                          </a:schemeClr>
                        </a:solidFill>
                        <a:headEnd type="triangle"/>
                        <a:tailEnd type="oval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grpSp>
                    <p:nvGrpSpPr>
                      <p:cNvPr id="4129" name="Group 4128">
                        <a:extLst>
                          <a:ext uri="{FF2B5EF4-FFF2-40B4-BE49-F238E27FC236}">
                            <a16:creationId xmlns:a16="http://schemas.microsoft.com/office/drawing/2014/main" id="{06852F13-C4C0-9449-972B-1620BDE47B8E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804217" y="7117767"/>
                        <a:ext cx="4094508" cy="1122257"/>
                        <a:chOff x="1804217" y="7117767"/>
                        <a:chExt cx="4094508" cy="1122257"/>
                      </a:xfrm>
                    </p:grpSpPr>
                    <p:grpSp>
                      <p:nvGrpSpPr>
                        <p:cNvPr id="4128" name="Group 4127">
                          <a:extLst>
                            <a:ext uri="{FF2B5EF4-FFF2-40B4-BE49-F238E27FC236}">
                              <a16:creationId xmlns:a16="http://schemas.microsoft.com/office/drawing/2014/main" id="{27B746D2-B10F-5C46-B9CB-A7C54ABC869A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1804217" y="7117767"/>
                          <a:ext cx="4094508" cy="1122257"/>
                          <a:chOff x="1804217" y="7117767"/>
                          <a:chExt cx="4094508" cy="1122257"/>
                        </a:xfrm>
                      </p:grpSpPr>
                      <p:sp>
                        <p:nvSpPr>
                          <p:cNvPr id="4127" name="Oval 4126">
                            <a:extLst>
                              <a:ext uri="{FF2B5EF4-FFF2-40B4-BE49-F238E27FC236}">
                                <a16:creationId xmlns:a16="http://schemas.microsoft.com/office/drawing/2014/main" id="{AA4FDAB5-AE8F-A445-A594-273CABAAF130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1804217" y="7951115"/>
                            <a:ext cx="72391" cy="72391"/>
                          </a:xfrm>
                          <a:prstGeom prst="ellipse">
                            <a:avLst/>
                          </a:prstGeom>
                          <a:solidFill>
                            <a:srgbClr val="7030A0"/>
                          </a:solidFill>
                          <a:ln>
                            <a:noFill/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130" name="Oval 129">
                            <a:extLst>
                              <a:ext uri="{FF2B5EF4-FFF2-40B4-BE49-F238E27FC236}">
                                <a16:creationId xmlns:a16="http://schemas.microsoft.com/office/drawing/2014/main" id="{FE17079B-34B6-A24C-B38B-BF09389A1905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793398" y="7290923"/>
                            <a:ext cx="72391" cy="72391"/>
                          </a:xfrm>
                          <a:prstGeom prst="ellipse">
                            <a:avLst/>
                          </a:prstGeom>
                          <a:solidFill>
                            <a:srgbClr val="7030A0"/>
                          </a:solidFill>
                          <a:ln>
                            <a:noFill/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131" name="Oval 130">
                            <a:extLst>
                              <a:ext uri="{FF2B5EF4-FFF2-40B4-BE49-F238E27FC236}">
                                <a16:creationId xmlns:a16="http://schemas.microsoft.com/office/drawing/2014/main" id="{0AEE7948-9C51-E144-960F-683285BE6267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4867731" y="7780900"/>
                            <a:ext cx="72391" cy="72391"/>
                          </a:xfrm>
                          <a:prstGeom prst="ellipse">
                            <a:avLst/>
                          </a:prstGeom>
                          <a:solidFill>
                            <a:srgbClr val="7030A0"/>
                          </a:solidFill>
                          <a:ln>
                            <a:noFill/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132" name="Oval 131">
                            <a:extLst>
                              <a:ext uri="{FF2B5EF4-FFF2-40B4-BE49-F238E27FC236}">
                                <a16:creationId xmlns:a16="http://schemas.microsoft.com/office/drawing/2014/main" id="{86086D5C-4818-E540-A899-45A0D7F23EB5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5821483" y="7977273"/>
                            <a:ext cx="72391" cy="72391"/>
                          </a:xfrm>
                          <a:prstGeom prst="ellipse">
                            <a:avLst/>
                          </a:prstGeom>
                          <a:solidFill>
                            <a:srgbClr val="7030A0"/>
                          </a:solidFill>
                          <a:ln>
                            <a:noFill/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133" name="Oval 132">
                            <a:extLst>
                              <a:ext uri="{FF2B5EF4-FFF2-40B4-BE49-F238E27FC236}">
                                <a16:creationId xmlns:a16="http://schemas.microsoft.com/office/drawing/2014/main" id="{097597F2-1131-7046-BE4A-5664ED8709F3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3832720" y="7117767"/>
                            <a:ext cx="72391" cy="72391"/>
                          </a:xfrm>
                          <a:prstGeom prst="ellipse">
                            <a:avLst/>
                          </a:prstGeom>
                          <a:solidFill>
                            <a:srgbClr val="7030A0"/>
                          </a:solidFill>
                          <a:ln>
                            <a:noFill/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138" name="Oval 137">
                            <a:extLst>
                              <a:ext uri="{FF2B5EF4-FFF2-40B4-BE49-F238E27FC236}">
                                <a16:creationId xmlns:a16="http://schemas.microsoft.com/office/drawing/2014/main" id="{4C8D7F5C-7885-5E44-982C-253065C7268E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2793398" y="7557622"/>
                            <a:ext cx="72391" cy="72391"/>
                          </a:xfrm>
                          <a:prstGeom prst="ellipse">
                            <a:avLst/>
                          </a:prstGeom>
                          <a:solidFill>
                            <a:schemeClr val="bg1">
                              <a:lumMod val="75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139" name="Oval 138">
                            <a:extLst>
                              <a:ext uri="{FF2B5EF4-FFF2-40B4-BE49-F238E27FC236}">
                                <a16:creationId xmlns:a16="http://schemas.microsoft.com/office/drawing/2014/main" id="{D61A76E9-CDD2-0D4D-B817-F0C145C94720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3820021" y="8167633"/>
                            <a:ext cx="72391" cy="72391"/>
                          </a:xfrm>
                          <a:prstGeom prst="ellipse">
                            <a:avLst/>
                          </a:prstGeom>
                          <a:solidFill>
                            <a:schemeClr val="bg1">
                              <a:lumMod val="75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  <p:sp>
                        <p:nvSpPr>
                          <p:cNvPr id="140" name="Oval 139">
                            <a:extLst>
                              <a:ext uri="{FF2B5EF4-FFF2-40B4-BE49-F238E27FC236}">
                                <a16:creationId xmlns:a16="http://schemas.microsoft.com/office/drawing/2014/main" id="{28983D78-4CEE-FC44-A519-6C9D4CFBE2E1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4867985" y="7761871"/>
                            <a:ext cx="72391" cy="72391"/>
                          </a:xfrm>
                          <a:prstGeom prst="ellipse">
                            <a:avLst/>
                          </a:prstGeom>
                          <a:solidFill>
                            <a:schemeClr val="bg1">
                              <a:lumMod val="75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 dirty="0"/>
                          </a:p>
                        </p:txBody>
                      </p:sp>
                      <p:sp>
                        <p:nvSpPr>
                          <p:cNvPr id="141" name="Oval 140">
                            <a:extLst>
                              <a:ext uri="{FF2B5EF4-FFF2-40B4-BE49-F238E27FC236}">
                                <a16:creationId xmlns:a16="http://schemas.microsoft.com/office/drawing/2014/main" id="{E9F608EC-ED97-CC44-9F63-0131B3DB863F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5826334" y="7973112"/>
                            <a:ext cx="72391" cy="72391"/>
                          </a:xfrm>
                          <a:prstGeom prst="ellipse">
                            <a:avLst/>
                          </a:prstGeom>
                          <a:solidFill>
                            <a:schemeClr val="bg1">
                              <a:lumMod val="75000"/>
                            </a:schemeClr>
                          </a:solidFill>
                          <a:ln>
                            <a:noFill/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tlCol="0" anchor="ctr"/>
                          <a:lstStyle/>
                          <a:p>
                            <a:pPr algn="ctr"/>
                            <a:endParaRPr lang="en-US"/>
                          </a:p>
                        </p:txBody>
                      </p:sp>
                    </p:grpSp>
                    <p:sp>
                      <p:nvSpPr>
                        <p:cNvPr id="137" name="Oval 136">
                          <a:extLst>
                            <a:ext uri="{FF2B5EF4-FFF2-40B4-BE49-F238E27FC236}">
                              <a16:creationId xmlns:a16="http://schemas.microsoft.com/office/drawing/2014/main" id="{A991792C-E9E7-C84B-8071-A297161A924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804217" y="7328720"/>
                          <a:ext cx="72391" cy="72391"/>
                        </a:xfrm>
                        <a:prstGeom prst="ellipse">
                          <a:avLst/>
                        </a:prstGeom>
                        <a:solidFill>
                          <a:schemeClr val="bg1">
                            <a:lumMod val="75000"/>
                          </a:schemeClr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</p:grpSp>
                  <p:grpSp>
                    <p:nvGrpSpPr>
                      <p:cNvPr id="4130" name="Group 4129">
                        <a:extLst>
                          <a:ext uri="{FF2B5EF4-FFF2-40B4-BE49-F238E27FC236}">
                            <a16:creationId xmlns:a16="http://schemas.microsoft.com/office/drawing/2014/main" id="{B0A2A474-1DE8-C543-B344-253010DEF286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804217" y="7150727"/>
                        <a:ext cx="4104113" cy="1106027"/>
                        <a:chOff x="1804217" y="7150727"/>
                        <a:chExt cx="4104113" cy="1106027"/>
                      </a:xfrm>
                    </p:grpSpPr>
                    <p:sp>
                      <p:nvSpPr>
                        <p:cNvPr id="135" name="Oval 134">
                          <a:extLst>
                            <a:ext uri="{FF2B5EF4-FFF2-40B4-BE49-F238E27FC236}">
                              <a16:creationId xmlns:a16="http://schemas.microsoft.com/office/drawing/2014/main" id="{F5F60EA8-340B-BE40-B5BF-4863AC5411C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1804217" y="7802854"/>
                          <a:ext cx="72391" cy="72391"/>
                        </a:xfrm>
                        <a:prstGeom prst="ellipse">
                          <a:avLst/>
                        </a:prstGeom>
                        <a:solidFill>
                          <a:srgbClr val="3FAFB6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143" name="Oval 142">
                          <a:extLst>
                            <a:ext uri="{FF2B5EF4-FFF2-40B4-BE49-F238E27FC236}">
                              <a16:creationId xmlns:a16="http://schemas.microsoft.com/office/drawing/2014/main" id="{B737AF77-E3F3-C44D-AA7D-B4F22BA8309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2799689" y="8184363"/>
                          <a:ext cx="72391" cy="72391"/>
                        </a:xfrm>
                        <a:prstGeom prst="ellipse">
                          <a:avLst/>
                        </a:prstGeom>
                        <a:solidFill>
                          <a:srgbClr val="3FAFB6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144" name="Oval 143">
                          <a:extLst>
                            <a:ext uri="{FF2B5EF4-FFF2-40B4-BE49-F238E27FC236}">
                              <a16:creationId xmlns:a16="http://schemas.microsoft.com/office/drawing/2014/main" id="{0009D4CA-BA6C-184C-B076-5F12CA5956C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3823904" y="7774449"/>
                          <a:ext cx="72391" cy="72391"/>
                        </a:xfrm>
                        <a:prstGeom prst="ellipse">
                          <a:avLst/>
                        </a:prstGeom>
                        <a:solidFill>
                          <a:srgbClr val="3FAFB6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  <p:sp>
                      <p:nvSpPr>
                        <p:cNvPr id="145" name="Oval 144">
                          <a:extLst>
                            <a:ext uri="{FF2B5EF4-FFF2-40B4-BE49-F238E27FC236}">
                              <a16:creationId xmlns:a16="http://schemas.microsoft.com/office/drawing/2014/main" id="{B48F354B-A5E3-CB4D-AA63-0DF5F0CE18A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4837920" y="7579333"/>
                          <a:ext cx="72391" cy="72391"/>
                        </a:xfrm>
                        <a:prstGeom prst="ellipse">
                          <a:avLst/>
                        </a:prstGeom>
                        <a:solidFill>
                          <a:srgbClr val="3FAFB6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 dirty="0"/>
                        </a:p>
                      </p:txBody>
                    </p:sp>
                    <p:sp>
                      <p:nvSpPr>
                        <p:cNvPr id="146" name="Oval 145">
                          <a:extLst>
                            <a:ext uri="{FF2B5EF4-FFF2-40B4-BE49-F238E27FC236}">
                              <a16:creationId xmlns:a16="http://schemas.microsoft.com/office/drawing/2014/main" id="{22076265-4BE1-5E4D-A1BE-C4C3606F653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835939" y="7150727"/>
                          <a:ext cx="72391" cy="72391"/>
                        </a:xfrm>
                        <a:prstGeom prst="ellipse">
                          <a:avLst/>
                        </a:prstGeom>
                        <a:solidFill>
                          <a:srgbClr val="3FAFB6"/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/>
                        </a:p>
                      </p:txBody>
                    </p:sp>
                  </p:grpSp>
                </p:grpSp>
                <p:cxnSp>
                  <p:nvCxnSpPr>
                    <p:cNvPr id="4100" name="Straight Connector 4099">
                      <a:extLst>
                        <a:ext uri="{FF2B5EF4-FFF2-40B4-BE49-F238E27FC236}">
                          <a16:creationId xmlns:a16="http://schemas.microsoft.com/office/drawing/2014/main" id="{4E89C439-FBD1-0245-8F31-02BF9BEFFB09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817988" y="5849471"/>
                      <a:ext cx="0" cy="2596118"/>
                    </a:xfrm>
                    <a:prstGeom prst="line">
                      <a:avLst/>
                    </a:prstGeom>
                    <a:ln w="44450">
                      <a:solidFill>
                        <a:schemeClr val="bg1">
                          <a:lumMod val="75000"/>
                        </a:schemeClr>
                      </a:solidFill>
                      <a:headEnd type="triangle"/>
                      <a:tailEnd type="oval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4133" name="Group 4132">
                    <a:extLst>
                      <a:ext uri="{FF2B5EF4-FFF2-40B4-BE49-F238E27FC236}">
                        <a16:creationId xmlns:a16="http://schemas.microsoft.com/office/drawing/2014/main" id="{CDB272C6-6488-E14E-989F-606924761DC2}"/>
                      </a:ext>
                    </a:extLst>
                  </p:cNvPr>
                  <p:cNvGrpSpPr/>
                  <p:nvPr/>
                </p:nvGrpSpPr>
                <p:grpSpPr>
                  <a:xfrm>
                    <a:off x="195229" y="6100323"/>
                    <a:ext cx="574196" cy="2490817"/>
                    <a:chOff x="219457" y="6100323"/>
                    <a:chExt cx="574196" cy="2490817"/>
                  </a:xfrm>
                </p:grpSpPr>
                <p:sp>
                  <p:nvSpPr>
                    <p:cNvPr id="157" name="Rectangle 156">
                      <a:extLst>
                        <a:ext uri="{FF2B5EF4-FFF2-40B4-BE49-F238E27FC236}">
                          <a16:creationId xmlns:a16="http://schemas.microsoft.com/office/drawing/2014/main" id="{22157296-ACF3-3141-B3BE-6959A572BB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6019" y="7826699"/>
                      <a:ext cx="484428" cy="332848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Lato" panose="020F0502020204030203" pitchFamily="34" charset="77"/>
                          <a:cs typeface="Al Nile" pitchFamily="2" charset="-78"/>
                        </a:rPr>
                        <a:t>20%</a:t>
                      </a:r>
                    </a:p>
                  </p:txBody>
                </p:sp>
                <p:sp>
                  <p:nvSpPr>
                    <p:cNvPr id="166" name="Rectangle 165">
                      <a:extLst>
                        <a:ext uri="{FF2B5EF4-FFF2-40B4-BE49-F238E27FC236}">
                          <a16:creationId xmlns:a16="http://schemas.microsoft.com/office/drawing/2014/main" id="{FF462ADC-39DC-F945-8FC6-BC2809F5607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9225" y="7395105"/>
                      <a:ext cx="484428" cy="332848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Lato" panose="020F0502020204030203" pitchFamily="34" charset="77"/>
                          <a:cs typeface="Al Nile" pitchFamily="2" charset="-78"/>
                        </a:rPr>
                        <a:t>40%</a:t>
                      </a:r>
                    </a:p>
                  </p:txBody>
                </p:sp>
                <p:sp>
                  <p:nvSpPr>
                    <p:cNvPr id="167" name="Rectangle 166">
                      <a:extLst>
                        <a:ext uri="{FF2B5EF4-FFF2-40B4-BE49-F238E27FC236}">
                          <a16:creationId xmlns:a16="http://schemas.microsoft.com/office/drawing/2014/main" id="{4DF433C0-D6FF-294D-8C3E-C39E8EB440E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9225" y="6963511"/>
                      <a:ext cx="484428" cy="332848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Lato" panose="020F0502020204030203" pitchFamily="34" charset="77"/>
                          <a:cs typeface="Al Nile" pitchFamily="2" charset="-78"/>
                        </a:rPr>
                        <a:t>60%</a:t>
                      </a:r>
                    </a:p>
                  </p:txBody>
                </p:sp>
                <p:sp>
                  <p:nvSpPr>
                    <p:cNvPr id="168" name="Rectangle 167">
                      <a:extLst>
                        <a:ext uri="{FF2B5EF4-FFF2-40B4-BE49-F238E27FC236}">
                          <a16:creationId xmlns:a16="http://schemas.microsoft.com/office/drawing/2014/main" id="{712AB74C-D76F-D04D-90B2-751B595B91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09225" y="6531917"/>
                      <a:ext cx="484428" cy="332848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Lato" panose="020F0502020204030203" pitchFamily="34" charset="77"/>
                          <a:cs typeface="Al Nile" pitchFamily="2" charset="-78"/>
                        </a:rPr>
                        <a:t>80%</a:t>
                      </a:r>
                    </a:p>
                  </p:txBody>
                </p:sp>
                <p:sp>
                  <p:nvSpPr>
                    <p:cNvPr id="169" name="Rectangle 168">
                      <a:extLst>
                        <a:ext uri="{FF2B5EF4-FFF2-40B4-BE49-F238E27FC236}">
                          <a16:creationId xmlns:a16="http://schemas.microsoft.com/office/drawing/2014/main" id="{98A1EE2C-121C-F240-9CDF-9BA903B7DAA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9457" y="6100323"/>
                      <a:ext cx="574196" cy="332848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Lato" panose="020F0502020204030203" pitchFamily="34" charset="77"/>
                          <a:cs typeface="Al Nile" pitchFamily="2" charset="-78"/>
                        </a:rPr>
                        <a:t>100%</a:t>
                      </a:r>
                    </a:p>
                  </p:txBody>
                </p:sp>
                <p:sp>
                  <p:nvSpPr>
                    <p:cNvPr id="170" name="Rectangle 169">
                      <a:extLst>
                        <a:ext uri="{FF2B5EF4-FFF2-40B4-BE49-F238E27FC236}">
                          <a16:creationId xmlns:a16="http://schemas.microsoft.com/office/drawing/2014/main" id="{90553183-F46C-3F41-8816-07F1260A33B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98993" y="8258292"/>
                      <a:ext cx="394660" cy="332848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Lato" panose="020F0502020204030203" pitchFamily="34" charset="77"/>
                          <a:cs typeface="Al Nile" pitchFamily="2" charset="-78"/>
                        </a:rPr>
                        <a:t>0%</a:t>
                      </a:r>
                    </a:p>
                  </p:txBody>
                </p:sp>
              </p:grpSp>
              <p:grpSp>
                <p:nvGrpSpPr>
                  <p:cNvPr id="4134" name="Group 4133">
                    <a:extLst>
                      <a:ext uri="{FF2B5EF4-FFF2-40B4-BE49-F238E27FC236}">
                        <a16:creationId xmlns:a16="http://schemas.microsoft.com/office/drawing/2014/main" id="{2144A72E-5629-B64B-B2A3-DD0E0832EC93}"/>
                      </a:ext>
                    </a:extLst>
                  </p:cNvPr>
                  <p:cNvGrpSpPr/>
                  <p:nvPr/>
                </p:nvGrpSpPr>
                <p:grpSpPr>
                  <a:xfrm>
                    <a:off x="689626" y="8472825"/>
                    <a:ext cx="5321010" cy="332848"/>
                    <a:chOff x="689626" y="8436489"/>
                    <a:chExt cx="5321010" cy="332848"/>
                  </a:xfrm>
                </p:grpSpPr>
                <p:sp>
                  <p:nvSpPr>
                    <p:cNvPr id="172" name="Rectangle 171">
                      <a:extLst>
                        <a:ext uri="{FF2B5EF4-FFF2-40B4-BE49-F238E27FC236}">
                          <a16:creationId xmlns:a16="http://schemas.microsoft.com/office/drawing/2014/main" id="{5CD79669-9705-9D41-90A3-2FFD9FE8A49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98941" y="8436489"/>
                      <a:ext cx="274434" cy="332848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Lato" panose="020F0502020204030203" pitchFamily="34" charset="77"/>
                          <a:cs typeface="Al Nile" pitchFamily="2" charset="-78"/>
                        </a:rPr>
                        <a:t>1</a:t>
                      </a:r>
                    </a:p>
                  </p:txBody>
                </p:sp>
                <p:sp>
                  <p:nvSpPr>
                    <p:cNvPr id="173" name="Rectangle 172">
                      <a:extLst>
                        <a:ext uri="{FF2B5EF4-FFF2-40B4-BE49-F238E27FC236}">
                          <a16:creationId xmlns:a16="http://schemas.microsoft.com/office/drawing/2014/main" id="{9163E377-1910-E046-8373-1A384FF2F3A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708256" y="8436489"/>
                      <a:ext cx="274434" cy="332848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Lato" panose="020F0502020204030203" pitchFamily="34" charset="77"/>
                          <a:cs typeface="Al Nile" pitchFamily="2" charset="-78"/>
                        </a:rPr>
                        <a:t>2</a:t>
                      </a:r>
                    </a:p>
                  </p:txBody>
                </p:sp>
                <p:sp>
                  <p:nvSpPr>
                    <p:cNvPr id="174" name="Rectangle 173">
                      <a:extLst>
                        <a:ext uri="{FF2B5EF4-FFF2-40B4-BE49-F238E27FC236}">
                          <a16:creationId xmlns:a16="http://schemas.microsoft.com/office/drawing/2014/main" id="{1F4E7B64-5AE4-DA43-B6DC-363C611E287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17571" y="8436489"/>
                      <a:ext cx="274434" cy="332848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Lato" panose="020F0502020204030203" pitchFamily="34" charset="77"/>
                          <a:cs typeface="Al Nile" pitchFamily="2" charset="-78"/>
                        </a:rPr>
                        <a:t>3</a:t>
                      </a:r>
                    </a:p>
                  </p:txBody>
                </p:sp>
                <p:sp>
                  <p:nvSpPr>
                    <p:cNvPr id="175" name="Rectangle 174">
                      <a:extLst>
                        <a:ext uri="{FF2B5EF4-FFF2-40B4-BE49-F238E27FC236}">
                          <a16:creationId xmlns:a16="http://schemas.microsoft.com/office/drawing/2014/main" id="{C68802B0-CA80-8949-985D-7F260A138E2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726886" y="8436489"/>
                      <a:ext cx="274434" cy="332848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Lato" panose="020F0502020204030203" pitchFamily="34" charset="77"/>
                          <a:cs typeface="Al Nile" pitchFamily="2" charset="-78"/>
                        </a:rPr>
                        <a:t>4</a:t>
                      </a:r>
                    </a:p>
                  </p:txBody>
                </p:sp>
                <p:sp>
                  <p:nvSpPr>
                    <p:cNvPr id="176" name="Rectangle 175">
                      <a:extLst>
                        <a:ext uri="{FF2B5EF4-FFF2-40B4-BE49-F238E27FC236}">
                          <a16:creationId xmlns:a16="http://schemas.microsoft.com/office/drawing/2014/main" id="{883357B6-56D6-8F44-8254-327B35CFD5A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736202" y="8436489"/>
                      <a:ext cx="274434" cy="332848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Lato" panose="020F0502020204030203" pitchFamily="34" charset="77"/>
                          <a:cs typeface="Al Nile" pitchFamily="2" charset="-78"/>
                        </a:rPr>
                        <a:t>5</a:t>
                      </a:r>
                    </a:p>
                  </p:txBody>
                </p:sp>
                <p:sp>
                  <p:nvSpPr>
                    <p:cNvPr id="177" name="Rectangle 176">
                      <a:extLst>
                        <a:ext uri="{FF2B5EF4-FFF2-40B4-BE49-F238E27FC236}">
                          <a16:creationId xmlns:a16="http://schemas.microsoft.com/office/drawing/2014/main" id="{F8B3DCD9-89F7-0548-8EB0-09FC088842E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9626" y="8436489"/>
                      <a:ext cx="274434" cy="332848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sz="12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Lato" panose="020F0502020204030203" pitchFamily="34" charset="77"/>
                          <a:cs typeface="Al Nile" pitchFamily="2" charset="-78"/>
                        </a:rPr>
                        <a:t>0</a:t>
                      </a:r>
                    </a:p>
                  </p:txBody>
                </p:sp>
              </p:grpSp>
            </p:grpSp>
            <p:grpSp>
              <p:nvGrpSpPr>
                <p:cNvPr id="4136" name="Group 4135">
                  <a:extLst>
                    <a:ext uri="{FF2B5EF4-FFF2-40B4-BE49-F238E27FC236}">
                      <a16:creationId xmlns:a16="http://schemas.microsoft.com/office/drawing/2014/main" id="{832157BC-C286-954D-94BF-964E0006EF5B}"/>
                    </a:ext>
                  </a:extLst>
                </p:cNvPr>
                <p:cNvGrpSpPr/>
                <p:nvPr/>
              </p:nvGrpSpPr>
              <p:grpSpPr>
                <a:xfrm>
                  <a:off x="1322343" y="5774721"/>
                  <a:ext cx="5791537" cy="302457"/>
                  <a:chOff x="528201" y="9336731"/>
                  <a:chExt cx="5791537" cy="302457"/>
                </a:xfrm>
              </p:grpSpPr>
              <p:sp>
                <p:nvSpPr>
                  <p:cNvPr id="180" name="Oval 179">
                    <a:extLst>
                      <a:ext uri="{FF2B5EF4-FFF2-40B4-BE49-F238E27FC236}">
                        <a16:creationId xmlns:a16="http://schemas.microsoft.com/office/drawing/2014/main" id="{B9A7AC46-C888-C44A-9139-C878C17446A3}"/>
                      </a:ext>
                    </a:extLst>
                  </p:cNvPr>
                  <p:cNvSpPr/>
                  <p:nvPr/>
                </p:nvSpPr>
                <p:spPr>
                  <a:xfrm>
                    <a:off x="4199014" y="9336731"/>
                    <a:ext cx="72391" cy="72391"/>
                  </a:xfrm>
                  <a:prstGeom prst="ellipse">
                    <a:avLst/>
                  </a:prstGeom>
                  <a:solidFill>
                    <a:srgbClr val="7030A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83" name="Oval 182">
                    <a:extLst>
                      <a:ext uri="{FF2B5EF4-FFF2-40B4-BE49-F238E27FC236}">
                        <a16:creationId xmlns:a16="http://schemas.microsoft.com/office/drawing/2014/main" id="{C133162D-C19F-6E4D-9110-FCC20898B85E}"/>
                      </a:ext>
                    </a:extLst>
                  </p:cNvPr>
                  <p:cNvSpPr/>
                  <p:nvPr/>
                </p:nvSpPr>
                <p:spPr>
                  <a:xfrm>
                    <a:off x="1905950" y="9336731"/>
                    <a:ext cx="72391" cy="72391"/>
                  </a:xfrm>
                  <a:prstGeom prst="ellipse">
                    <a:avLst/>
                  </a:prstGeom>
                  <a:solidFill>
                    <a:srgbClr val="3FAFB6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84" name="Oval 183">
                    <a:extLst>
                      <a:ext uri="{FF2B5EF4-FFF2-40B4-BE49-F238E27FC236}">
                        <a16:creationId xmlns:a16="http://schemas.microsoft.com/office/drawing/2014/main" id="{8DFF209C-CFF0-2549-B9C8-847E9DEBB52C}"/>
                      </a:ext>
                    </a:extLst>
                  </p:cNvPr>
                  <p:cNvSpPr/>
                  <p:nvPr/>
                </p:nvSpPr>
                <p:spPr>
                  <a:xfrm>
                    <a:off x="528201" y="9336731"/>
                    <a:ext cx="72391" cy="72391"/>
                  </a:xfrm>
                  <a:prstGeom prst="ellipse">
                    <a:avLst/>
                  </a:prstGeom>
                  <a:solidFill>
                    <a:schemeClr val="bg1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85" name="Rectangle 184">
                    <a:extLst>
                      <a:ext uri="{FF2B5EF4-FFF2-40B4-BE49-F238E27FC236}">
                        <a16:creationId xmlns:a16="http://schemas.microsoft.com/office/drawing/2014/main" id="{5D2C5A01-2332-D640-BCE2-D57290485A25}"/>
                      </a:ext>
                    </a:extLst>
                  </p:cNvPr>
                  <p:cNvSpPr/>
                  <p:nvPr/>
                </p:nvSpPr>
                <p:spPr>
                  <a:xfrm>
                    <a:off x="625697" y="9338365"/>
                    <a:ext cx="5694041" cy="300823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>
                      <a:lnSpc>
                        <a:spcPct val="150000"/>
                      </a:lnSpc>
                    </a:pPr>
                    <a:r>
                      <a:rPr lang="en-US" sz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Lato Light" panose="020F0302020204030203" pitchFamily="34" charset="77"/>
                        <a:cs typeface="Al Nile" pitchFamily="2" charset="-78"/>
                      </a:rPr>
                      <a:t>RELAXED 		MODERATELY ACTIVE 		VERY ACTIVE</a:t>
                    </a:r>
                    <a:endParaRPr lang="en-US" sz="1400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Lato Light" panose="020F0302020204030203" pitchFamily="34" charset="77"/>
                      <a:cs typeface="Al Nile" pitchFamily="2" charset="-78"/>
                    </a:endParaRPr>
                  </a:p>
                  <a:p>
                    <a:pPr>
                      <a:lnSpc>
                        <a:spcPct val="150000"/>
                      </a:lnSpc>
                    </a:pPr>
                    <a:endParaRPr lang="en-US" sz="1400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Lato Light" panose="020F0302020204030203" pitchFamily="34" charset="77"/>
                      <a:cs typeface="Al Nile" pitchFamily="2" charset="-78"/>
                    </a:endParaRPr>
                  </a:p>
                </p:txBody>
              </p:sp>
            </p:grpSp>
            <p:grpSp>
              <p:nvGrpSpPr>
                <p:cNvPr id="3" name="Group 2">
                  <a:extLst>
                    <a:ext uri="{FF2B5EF4-FFF2-40B4-BE49-F238E27FC236}">
                      <a16:creationId xmlns:a16="http://schemas.microsoft.com/office/drawing/2014/main" id="{49B0B2CB-4194-5E45-BE45-84896B603FE0}"/>
                    </a:ext>
                  </a:extLst>
                </p:cNvPr>
                <p:cNvGrpSpPr/>
                <p:nvPr/>
              </p:nvGrpSpPr>
              <p:grpSpPr>
                <a:xfrm>
                  <a:off x="277096" y="9597443"/>
                  <a:ext cx="6288138" cy="2261628"/>
                  <a:chOff x="277096" y="9597443"/>
                  <a:chExt cx="6288138" cy="2261628"/>
                </a:xfrm>
              </p:grpSpPr>
              <p:grpSp>
                <p:nvGrpSpPr>
                  <p:cNvPr id="84" name="Group 83">
                    <a:extLst>
                      <a:ext uri="{FF2B5EF4-FFF2-40B4-BE49-F238E27FC236}">
                        <a16:creationId xmlns:a16="http://schemas.microsoft.com/office/drawing/2014/main" id="{E6AE508C-7D1C-1F4E-A38F-D89F690289FE}"/>
                      </a:ext>
                    </a:extLst>
                  </p:cNvPr>
                  <p:cNvGrpSpPr/>
                  <p:nvPr/>
                </p:nvGrpSpPr>
                <p:grpSpPr>
                  <a:xfrm>
                    <a:off x="277096" y="9597443"/>
                    <a:ext cx="6288138" cy="2261628"/>
                    <a:chOff x="429957" y="1610259"/>
                    <a:chExt cx="6288138" cy="2261628"/>
                  </a:xfrm>
                </p:grpSpPr>
                <p:sp>
                  <p:nvSpPr>
                    <p:cNvPr id="85" name="Rectangle 84">
                      <a:extLst>
                        <a:ext uri="{FF2B5EF4-FFF2-40B4-BE49-F238E27FC236}">
                          <a16:creationId xmlns:a16="http://schemas.microsoft.com/office/drawing/2014/main" id="{DBE80DF4-003D-A84D-8697-D3BF88BA755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44705" y="1613110"/>
                      <a:ext cx="6273390" cy="225877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3175">
                      <a:noFill/>
                    </a:ln>
                    <a:effectLst>
                      <a:outerShdw blurRad="215900" dist="38100" dir="5400000" algn="t" rotWithShape="0">
                        <a:prstClr val="black">
                          <a:alpha val="15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86" name="Rectangle 85">
                      <a:extLst>
                        <a:ext uri="{FF2B5EF4-FFF2-40B4-BE49-F238E27FC236}">
                          <a16:creationId xmlns:a16="http://schemas.microsoft.com/office/drawing/2014/main" id="{CF2D0DB6-3041-9D45-A5FF-8251355ADA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44705" y="1610259"/>
                      <a:ext cx="6273390" cy="693176"/>
                    </a:xfrm>
                    <a:prstGeom prst="rect">
                      <a:avLst/>
                    </a:prstGeom>
                    <a:solidFill>
                      <a:schemeClr val="bg1">
                        <a:lumMod val="8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87" name="Rectangle 86">
                      <a:extLst>
                        <a:ext uri="{FF2B5EF4-FFF2-40B4-BE49-F238E27FC236}">
                          <a16:creationId xmlns:a16="http://schemas.microsoft.com/office/drawing/2014/main" id="{C1728967-4DA5-C848-B529-72C8F82BF06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2391" y="1630947"/>
                      <a:ext cx="2743200" cy="678426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r>
                        <a:rPr lang="en-US" sz="2000" b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Lato" panose="020F0502020204030203" pitchFamily="34" charset="77"/>
                          <a:cs typeface="Al Nile" pitchFamily="2" charset="-78"/>
                        </a:rPr>
                        <a:t>SENSOR STATUS</a:t>
                      </a:r>
                    </a:p>
                  </p:txBody>
                </p:sp>
                <p:cxnSp>
                  <p:nvCxnSpPr>
                    <p:cNvPr id="88" name="Straight Connector 87">
                      <a:extLst>
                        <a:ext uri="{FF2B5EF4-FFF2-40B4-BE49-F238E27FC236}">
                          <a16:creationId xmlns:a16="http://schemas.microsoft.com/office/drawing/2014/main" id="{BEF6B4AA-485E-B543-8BEE-525459857691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429957" y="2303435"/>
                      <a:ext cx="6273390" cy="0"/>
                    </a:xfrm>
                    <a:prstGeom prst="line">
                      <a:avLst/>
                    </a:prstGeom>
                    <a:ln w="19050">
                      <a:solidFill>
                        <a:schemeClr val="bg1">
                          <a:lumMod val="75000"/>
                        </a:schemeClr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sp>
                  <p:nvSpPr>
                    <p:cNvPr id="89" name="Triangle 88">
                      <a:extLst>
                        <a:ext uri="{FF2B5EF4-FFF2-40B4-BE49-F238E27FC236}">
                          <a16:creationId xmlns:a16="http://schemas.microsoft.com/office/drawing/2014/main" id="{79DB4D38-7DF0-7C40-BFA4-647ED5633AE6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 rot="10800000">
                      <a:off x="6037048" y="1909322"/>
                      <a:ext cx="109091" cy="90000"/>
                    </a:xfrm>
                    <a:prstGeom prst="triangle">
                      <a:avLst/>
                    </a:prstGeom>
                    <a:solidFill>
                      <a:schemeClr val="bg1">
                        <a:lumMod val="5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90" name="Cross 89">
                      <a:extLst>
                        <a:ext uri="{FF2B5EF4-FFF2-40B4-BE49-F238E27FC236}">
                          <a16:creationId xmlns:a16="http://schemas.microsoft.com/office/drawing/2014/main" id="{5975B861-0BDE-5240-BFCA-F89EAC7199E2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 rot="2700000">
                      <a:off x="6322376" y="1895362"/>
                      <a:ext cx="131581" cy="131581"/>
                    </a:xfrm>
                    <a:prstGeom prst="plus">
                      <a:avLst>
                        <a:gd name="adj" fmla="val 33854"/>
                      </a:avLst>
                    </a:prstGeom>
                    <a:solidFill>
                      <a:schemeClr val="bg1">
                        <a:lumMod val="50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/>
                      <a:endParaRPr lang="en-US"/>
                    </a:p>
                  </p:txBody>
                </p:sp>
              </p:grpSp>
              <p:pic>
                <p:nvPicPr>
                  <p:cNvPr id="106" name="Picture 105" descr="A screenshot of a computer&#10;&#10;Description automatically generated">
                    <a:extLst>
                      <a:ext uri="{FF2B5EF4-FFF2-40B4-BE49-F238E27FC236}">
                        <a16:creationId xmlns:a16="http://schemas.microsoft.com/office/drawing/2014/main" id="{457B7A52-AE8D-4D4D-A37A-93856F3449F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3530" t="46646" r="79985" b="43519"/>
                  <a:stretch/>
                </p:blipFill>
                <p:spPr>
                  <a:xfrm>
                    <a:off x="3520121" y="10393205"/>
                    <a:ext cx="1352181" cy="1291437"/>
                  </a:xfrm>
                  <a:prstGeom prst="rect">
                    <a:avLst/>
                  </a:prstGeom>
                </p:spPr>
              </p:pic>
              <p:pic>
                <p:nvPicPr>
                  <p:cNvPr id="107" name="Picture 106" descr="A screenshot of a computer&#10;&#10;Description automatically generated">
                    <a:extLst>
                      <a:ext uri="{FF2B5EF4-FFF2-40B4-BE49-F238E27FC236}">
                        <a16:creationId xmlns:a16="http://schemas.microsoft.com/office/drawing/2014/main" id="{50AB7F5D-2E71-C144-B8C3-B57F09314A7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3748" t="20325" r="80376" b="70920"/>
                  <a:stretch/>
                </p:blipFill>
                <p:spPr>
                  <a:xfrm>
                    <a:off x="553239" y="10484030"/>
                    <a:ext cx="1225199" cy="1149618"/>
                  </a:xfrm>
                  <a:prstGeom prst="rect">
                    <a:avLst/>
                  </a:prstGeom>
                </p:spPr>
              </p:pic>
              <p:pic>
                <p:nvPicPr>
                  <p:cNvPr id="108" name="Picture 107" descr="A screenshot of a computer&#10;&#10;Description automatically generated">
                    <a:extLst>
                      <a:ext uri="{FF2B5EF4-FFF2-40B4-BE49-F238E27FC236}">
                        <a16:creationId xmlns:a16="http://schemas.microsoft.com/office/drawing/2014/main" id="{5CF8479C-6E89-2541-A2C5-D15255F8252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4011" t="33429" r="80526" b="56736"/>
                  <a:stretch/>
                </p:blipFill>
                <p:spPr>
                  <a:xfrm>
                    <a:off x="2107979" y="10442368"/>
                    <a:ext cx="1139148" cy="1291437"/>
                  </a:xfrm>
                  <a:prstGeom prst="rect">
                    <a:avLst/>
                  </a:prstGeom>
                </p:spPr>
              </p:pic>
              <p:pic>
                <p:nvPicPr>
                  <p:cNvPr id="109" name="Picture 108" descr="A screenshot of a computer&#10;&#10;Description automatically generated">
                    <a:extLst>
                      <a:ext uri="{FF2B5EF4-FFF2-40B4-BE49-F238E27FC236}">
                        <a16:creationId xmlns:a16="http://schemas.microsoft.com/office/drawing/2014/main" id="{F45B0926-4178-F844-8EFF-B2412CFB191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13949" t="60545" r="80175" b="29393"/>
                  <a:stretch/>
                </p:blipFill>
                <p:spPr>
                  <a:xfrm>
                    <a:off x="5135551" y="10429137"/>
                    <a:ext cx="1225199" cy="1321200"/>
                  </a:xfrm>
                  <a:prstGeom prst="rect">
                    <a:avLst/>
                  </a:prstGeom>
                </p:spPr>
              </p:pic>
            </p:grpSp>
          </p:grpSp>
        </p:grp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3C351CCF-0324-4040-8014-4E72BEDDBA72}"/>
                </a:ext>
              </a:extLst>
            </p:cNvPr>
            <p:cNvSpPr/>
            <p:nvPr/>
          </p:nvSpPr>
          <p:spPr>
            <a:xfrm>
              <a:off x="5248790" y="2615707"/>
              <a:ext cx="2743200" cy="67842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150000"/>
                </a:lnSpc>
              </a:pPr>
              <a:r>
                <a:rPr 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Light" panose="020F0302020204030203" pitchFamily="34" charset="77"/>
                  <a:cs typeface="Al Nile" pitchFamily="2" charset="-78"/>
                </a:rPr>
                <a:t>NECK</a:t>
              </a:r>
            </a:p>
            <a:p>
              <a:pPr>
                <a:lnSpc>
                  <a:spcPct val="150000"/>
                </a:lnSpc>
              </a:pPr>
              <a:r>
                <a:rPr 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Light" panose="020F0302020204030203" pitchFamily="34" charset="77"/>
                  <a:cs typeface="Al Nile" pitchFamily="2" charset="-78"/>
                </a:rPr>
                <a:t>BACK</a:t>
              </a:r>
            </a:p>
            <a:p>
              <a:pPr>
                <a:lnSpc>
                  <a:spcPct val="150000"/>
                </a:lnSpc>
              </a:pPr>
              <a:endPara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 Light" panose="020F0302020204030203" pitchFamily="34" charset="77"/>
                <a:cs typeface="Al Nile" pitchFamily="2" charset="-78"/>
              </a:endParaRPr>
            </a:p>
            <a:p>
              <a:pPr>
                <a:lnSpc>
                  <a:spcPct val="150000"/>
                </a:lnSpc>
              </a:pPr>
              <a:endPara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 Light" panose="020F0302020204030203" pitchFamily="34" charset="77"/>
                <a:cs typeface="Al Nile" pitchFamily="2" charset="-78"/>
              </a:endParaRPr>
            </a:p>
          </p:txBody>
        </p:sp>
      </p:grp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1DA955D6-6B1A-504A-A059-621365073552}"/>
              </a:ext>
            </a:extLst>
          </p:cNvPr>
          <p:cNvGrpSpPr/>
          <p:nvPr/>
        </p:nvGrpSpPr>
        <p:grpSpPr>
          <a:xfrm>
            <a:off x="292305" y="2807025"/>
            <a:ext cx="6273390" cy="1774816"/>
            <a:chOff x="292305" y="1086371"/>
            <a:chExt cx="6273390" cy="1774816"/>
          </a:xfrm>
        </p:grpSpPr>
        <p:sp>
          <p:nvSpPr>
            <p:cNvPr id="120" name="Rectangle 119">
              <a:extLst>
                <a:ext uri="{FF2B5EF4-FFF2-40B4-BE49-F238E27FC236}">
                  <a16:creationId xmlns:a16="http://schemas.microsoft.com/office/drawing/2014/main" id="{B6325F9F-73D8-A24E-90A0-8F044EF5CB05}"/>
                </a:ext>
              </a:extLst>
            </p:cNvPr>
            <p:cNvSpPr/>
            <p:nvPr/>
          </p:nvSpPr>
          <p:spPr>
            <a:xfrm>
              <a:off x="292305" y="1827254"/>
              <a:ext cx="6273390" cy="1033933"/>
            </a:xfrm>
            <a:prstGeom prst="rect">
              <a:avLst/>
            </a:prstGeom>
            <a:solidFill>
              <a:schemeClr val="bg1"/>
            </a:solidFill>
            <a:ln w="3175">
              <a:noFill/>
            </a:ln>
            <a:effectLst>
              <a:outerShdw blurRad="215900" dist="38100" dir="540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21" name="Group 120">
              <a:extLst>
                <a:ext uri="{FF2B5EF4-FFF2-40B4-BE49-F238E27FC236}">
                  <a16:creationId xmlns:a16="http://schemas.microsoft.com/office/drawing/2014/main" id="{500B4784-A80E-414E-9B10-949EB9B27BC3}"/>
                </a:ext>
              </a:extLst>
            </p:cNvPr>
            <p:cNvGrpSpPr/>
            <p:nvPr/>
          </p:nvGrpSpPr>
          <p:grpSpPr>
            <a:xfrm>
              <a:off x="292305" y="1086371"/>
              <a:ext cx="6273390" cy="693176"/>
              <a:chOff x="292305" y="1086371"/>
              <a:chExt cx="6273390" cy="693176"/>
            </a:xfrm>
          </p:grpSpPr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631D8CA6-9A56-5A49-9C08-5F3E5FFEC868}"/>
                  </a:ext>
                </a:extLst>
              </p:cNvPr>
              <p:cNvSpPr/>
              <p:nvPr/>
            </p:nvSpPr>
            <p:spPr>
              <a:xfrm>
                <a:off x="292305" y="1086371"/>
                <a:ext cx="6273390" cy="693176"/>
              </a:xfrm>
              <a:prstGeom prst="rect">
                <a:avLst/>
              </a:prstGeom>
              <a:solidFill>
                <a:srgbClr val="EE070A"/>
              </a:solidFill>
              <a:ln w="381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24" name="Rectangle 123">
                <a:extLst>
                  <a:ext uri="{FF2B5EF4-FFF2-40B4-BE49-F238E27FC236}">
                    <a16:creationId xmlns:a16="http://schemas.microsoft.com/office/drawing/2014/main" id="{0BFE1CE2-023E-0B47-8010-F2A24BF963A1}"/>
                  </a:ext>
                </a:extLst>
              </p:cNvPr>
              <p:cNvSpPr/>
              <p:nvPr/>
            </p:nvSpPr>
            <p:spPr>
              <a:xfrm>
                <a:off x="453577" y="1101121"/>
                <a:ext cx="4248388" cy="67842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000" dirty="0">
                    <a:solidFill>
                      <a:schemeClr val="bg1"/>
                    </a:solidFill>
                    <a:latin typeface="Lato" panose="020F0502020204030203" pitchFamily="34" charset="77"/>
                    <a:cs typeface="Al Nile" pitchFamily="2" charset="-78"/>
                  </a:rPr>
                  <a:t>YOU ARE </a:t>
                </a:r>
                <a:r>
                  <a:rPr lang="en-US" sz="2000" b="1" dirty="0">
                    <a:solidFill>
                      <a:schemeClr val="bg1"/>
                    </a:solidFill>
                    <a:latin typeface="Lato" panose="020F0502020204030203" pitchFamily="34" charset="77"/>
                    <a:cs typeface="Al Nile" pitchFamily="2" charset="-78"/>
                  </a:rPr>
                  <a:t>OVERWORKING</a:t>
                </a:r>
              </a:p>
            </p:txBody>
          </p:sp>
          <p:pic>
            <p:nvPicPr>
              <p:cNvPr id="125" name="Graphic 124" descr="Warning">
                <a:extLst>
                  <a:ext uri="{FF2B5EF4-FFF2-40B4-BE49-F238E27FC236}">
                    <a16:creationId xmlns:a16="http://schemas.microsoft.com/office/drawing/2014/main" id="{2CF95498-445D-DE4D-80BB-BD20673C2AB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 flipH="1">
                <a:off x="5952759" y="1213647"/>
                <a:ext cx="432000" cy="432000"/>
              </a:xfrm>
              <a:prstGeom prst="rect">
                <a:avLst/>
              </a:prstGeom>
            </p:spPr>
          </p:pic>
        </p:grpSp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23E52CDB-9E7C-EB40-81C7-807E1F519997}"/>
                </a:ext>
              </a:extLst>
            </p:cNvPr>
            <p:cNvSpPr/>
            <p:nvPr/>
          </p:nvSpPr>
          <p:spPr>
            <a:xfrm>
              <a:off x="453577" y="1846918"/>
              <a:ext cx="3906157" cy="86857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Light" panose="020F0302020204030203" pitchFamily="34" charset="77"/>
                  <a:cs typeface="Al Nile" pitchFamily="2" charset="-78"/>
                </a:rPr>
                <a:t>CONTUINING DOING SO MIGHT CAUSE FATIGUE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599390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ED9B1C49-FF84-1A4A-B7DD-C7EF6D2F3E27}"/>
              </a:ext>
            </a:extLst>
          </p:cNvPr>
          <p:cNvGrpSpPr/>
          <p:nvPr/>
        </p:nvGrpSpPr>
        <p:grpSpPr>
          <a:xfrm>
            <a:off x="292305" y="1086371"/>
            <a:ext cx="6273390" cy="1774816"/>
            <a:chOff x="292305" y="1086371"/>
            <a:chExt cx="6273390" cy="1774816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6A81365-D64B-F648-A54B-3DFB18FED566}"/>
                </a:ext>
              </a:extLst>
            </p:cNvPr>
            <p:cNvSpPr/>
            <p:nvPr/>
          </p:nvSpPr>
          <p:spPr>
            <a:xfrm>
              <a:off x="292305" y="1827254"/>
              <a:ext cx="6273390" cy="1033933"/>
            </a:xfrm>
            <a:prstGeom prst="rect">
              <a:avLst/>
            </a:prstGeom>
            <a:solidFill>
              <a:schemeClr val="bg1"/>
            </a:solidFill>
            <a:ln w="3175">
              <a:noFill/>
            </a:ln>
            <a:effectLst>
              <a:outerShdw blurRad="215900" dist="38100" dir="540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B206935A-22F6-E545-B9C3-D0BA1941F08F}"/>
                </a:ext>
              </a:extLst>
            </p:cNvPr>
            <p:cNvGrpSpPr/>
            <p:nvPr/>
          </p:nvGrpSpPr>
          <p:grpSpPr>
            <a:xfrm>
              <a:off x="292305" y="1086371"/>
              <a:ext cx="6273390" cy="693176"/>
              <a:chOff x="292305" y="1086371"/>
              <a:chExt cx="6273390" cy="693176"/>
            </a:xfrm>
          </p:grpSpPr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2A9BE7F9-CE67-644B-A841-FFD9BC9125FA}"/>
                  </a:ext>
                </a:extLst>
              </p:cNvPr>
              <p:cNvSpPr/>
              <p:nvPr/>
            </p:nvSpPr>
            <p:spPr>
              <a:xfrm>
                <a:off x="292305" y="1086371"/>
                <a:ext cx="6273390" cy="693176"/>
              </a:xfrm>
              <a:prstGeom prst="rect">
                <a:avLst/>
              </a:prstGeom>
              <a:solidFill>
                <a:srgbClr val="EE070A"/>
              </a:solidFill>
              <a:ln w="381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12E5D31F-ACA0-F442-8DA8-0257D683BDA9}"/>
                  </a:ext>
                </a:extLst>
              </p:cNvPr>
              <p:cNvSpPr/>
              <p:nvPr/>
            </p:nvSpPr>
            <p:spPr>
              <a:xfrm>
                <a:off x="453577" y="1101121"/>
                <a:ext cx="4248388" cy="67842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2000" dirty="0">
                    <a:solidFill>
                      <a:schemeClr val="bg1"/>
                    </a:solidFill>
                    <a:latin typeface="Lato" panose="020F0502020204030203" pitchFamily="34" charset="77"/>
                    <a:cs typeface="Al Nile" pitchFamily="2" charset="-78"/>
                  </a:rPr>
                  <a:t>YOU ARE </a:t>
                </a:r>
                <a:r>
                  <a:rPr lang="en-US" sz="2000" b="1" dirty="0">
                    <a:solidFill>
                      <a:schemeClr val="bg1"/>
                    </a:solidFill>
                    <a:latin typeface="Lato" panose="020F0502020204030203" pitchFamily="34" charset="77"/>
                    <a:cs typeface="Al Nile" pitchFamily="2" charset="-78"/>
                  </a:rPr>
                  <a:t>OVERWORKING</a:t>
                </a:r>
              </a:p>
            </p:txBody>
          </p:sp>
          <p:pic>
            <p:nvPicPr>
              <p:cNvPr id="7" name="Graphic 6" descr="Warning">
                <a:extLst>
                  <a:ext uri="{FF2B5EF4-FFF2-40B4-BE49-F238E27FC236}">
                    <a16:creationId xmlns:a16="http://schemas.microsoft.com/office/drawing/2014/main" id="{DD83F771-69EA-FF44-A861-CFD0B366925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flipH="1">
                <a:off x="5952759" y="1213647"/>
                <a:ext cx="432000" cy="432000"/>
              </a:xfrm>
              <a:prstGeom prst="rect">
                <a:avLst/>
              </a:prstGeom>
            </p:spPr>
          </p:pic>
        </p:grp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A8101D7-8C96-474D-8245-5903F40C4947}"/>
                </a:ext>
              </a:extLst>
            </p:cNvPr>
            <p:cNvSpPr/>
            <p:nvPr/>
          </p:nvSpPr>
          <p:spPr>
            <a:xfrm>
              <a:off x="453577" y="1846918"/>
              <a:ext cx="3906157" cy="86857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Light" panose="020F0302020204030203" pitchFamily="34" charset="77"/>
                  <a:cs typeface="Al Nile" pitchFamily="2" charset="-78"/>
                </a:rPr>
                <a:t>CONTUINING DOING SO MIGHT CAUSE FATIGUE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709041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Image result for moto g3 screenshot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145" r="244"/>
          <a:stretch/>
        </p:blipFill>
        <p:spPr bwMode="auto">
          <a:xfrm>
            <a:off x="0" y="0"/>
            <a:ext cx="6858000" cy="1219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85592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303</TotalTime>
  <Words>62</Words>
  <Application>Microsoft Macintosh PowerPoint</Application>
  <PresentationFormat>Widescreen</PresentationFormat>
  <Paragraphs>30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Lato</vt:lpstr>
      <vt:lpstr>Lato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Engineering Computing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Gupta, Prabal</dc:creator>
  <cp:lastModifiedBy>Prabal Gupta</cp:lastModifiedBy>
  <cp:revision>33</cp:revision>
  <dcterms:created xsi:type="dcterms:W3CDTF">2019-04-28T15:41:12Z</dcterms:created>
  <dcterms:modified xsi:type="dcterms:W3CDTF">2019-05-02T06:35:53Z</dcterms:modified>
</cp:coreProperties>
</file>

<file path=docProps/thumbnail.jpeg>
</file>